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15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96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38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47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03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84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92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2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53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26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E5D9-AD8E-4731-8587-BB97D2C8D96B}" type="datetimeFigureOut">
              <a:rPr lang="es-MX" smtClean="0"/>
              <a:t>23/02/2021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44BA-C120-49C7-A91E-E80425E207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8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2360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1837" y="1412776"/>
            <a:ext cx="7772400" cy="2022574"/>
          </a:xfrm>
        </p:spPr>
        <p:txBody>
          <a:bodyPr/>
          <a:lstStyle/>
          <a:p>
            <a:r>
              <a:rPr lang="es-MX" sz="5400" dirty="0" smtClean="0"/>
              <a:t>Experiencia Exitosa </a:t>
            </a:r>
            <a:br>
              <a:rPr lang="es-MX" sz="5400" dirty="0" smtClean="0"/>
            </a:br>
            <a:r>
              <a:rPr lang="es-MX" sz="5400" dirty="0" smtClean="0"/>
              <a:t>5° </a:t>
            </a:r>
            <a:r>
              <a:rPr lang="es-MX" sz="5400" dirty="0"/>
              <a:t>S</a:t>
            </a:r>
            <a:r>
              <a:rPr lang="es-MX" sz="5400" dirty="0" smtClean="0"/>
              <a:t>esión Ordinaria CTE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Jardín de Niños </a:t>
            </a:r>
          </a:p>
          <a:p>
            <a:r>
              <a:rPr lang="es-MX" sz="4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Francisco Larroyo</a:t>
            </a:r>
            <a:endParaRPr lang="es-MX" sz="40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4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6350"/>
            <a:ext cx="9236076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Nuestras Emociones Durante </a:t>
            </a:r>
            <a:br>
              <a:rPr lang="es-MX" dirty="0" smtClean="0"/>
            </a:br>
            <a:r>
              <a:rPr lang="es-MX" dirty="0" smtClean="0"/>
              <a:t>la Pandemia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Actividad 2</a:t>
            </a:r>
            <a:r>
              <a:rPr lang="es-MX" dirty="0" smtClean="0"/>
              <a:t>.- </a:t>
            </a:r>
            <a:r>
              <a:rPr lang="es-MX" b="1" i="1" dirty="0" smtClean="0"/>
              <a:t>identifique</a:t>
            </a:r>
            <a:r>
              <a:rPr lang="es-MX" dirty="0" smtClean="0"/>
              <a:t> las emociones que ha experimentado en su rol como docente en esta etapa  de educación a distancia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12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6350"/>
            <a:ext cx="9242426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Actividad 3.- </a:t>
            </a:r>
            <a:r>
              <a:rPr lang="es-MX" b="1" i="1" dirty="0" smtClean="0"/>
              <a:t>Reflexione</a:t>
            </a:r>
            <a:r>
              <a:rPr lang="es-MX" b="1" dirty="0" smtClean="0"/>
              <a:t> </a:t>
            </a:r>
            <a:r>
              <a:rPr lang="es-MX" dirty="0" smtClean="0"/>
              <a:t>sobre lo siguiente:</a:t>
            </a:r>
          </a:p>
          <a:p>
            <a:r>
              <a:rPr lang="es-MX" dirty="0" smtClean="0"/>
              <a:t>Como madre, padre tía(o) o abuela(o) de niñas, niños o adolescentes que están aprendiendo en casa, ¿cómo ha vivido esta situación?</a:t>
            </a:r>
          </a:p>
          <a:p>
            <a:r>
              <a:rPr lang="es-MX" dirty="0" smtClean="0"/>
              <a:t>¿qué retos ha enfrentado al acompañarlos en su aprendizaje?, ¿qué emociones ha sentido?</a:t>
            </a:r>
          </a:p>
          <a:p>
            <a:r>
              <a:rPr lang="es-MX" dirty="0" smtClean="0"/>
              <a:t>Y las NNA a los que acompaña en casa, ¿cómo han vivido esta circunstancia?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720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6350"/>
            <a:ext cx="9242426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s-MX" dirty="0" smtClean="0"/>
              <a:t>Fue exitosa porque…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Nos permitió reconocer y nombrar nuestras propias emociones.</a:t>
            </a:r>
          </a:p>
          <a:p>
            <a:r>
              <a:rPr lang="es-MX" dirty="0" smtClean="0"/>
              <a:t>Conocimos las emociones de otras personas.</a:t>
            </a:r>
          </a:p>
          <a:p>
            <a:r>
              <a:rPr lang="es-MX" dirty="0" smtClean="0"/>
              <a:t>Comprensión a la realidad del otro.</a:t>
            </a:r>
          </a:p>
          <a:p>
            <a:r>
              <a:rPr lang="es-MX" dirty="0" smtClean="0"/>
              <a:t>Reconocer en el otro nuestras propias emociones</a:t>
            </a:r>
          </a:p>
          <a:p>
            <a:r>
              <a:rPr lang="es-MX" dirty="0" smtClean="0"/>
              <a:t>Sensibilidad  para adecuar el trabajo a las circunstancias de todos en la medida de las posibilidades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2606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151</Words>
  <Application>Microsoft Office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Experiencia Exitosa  5° Sesión Ordinaria CTE</vt:lpstr>
      <vt:lpstr>Nuestras Emociones Durante  la Pandemia</vt:lpstr>
      <vt:lpstr>Presentación de PowerPoint</vt:lpstr>
      <vt:lpstr>Fue exitosa porque…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Exitosa  5° Sesión Ordinaria CTE</dc:title>
  <dc:creator>Jesus</dc:creator>
  <cp:lastModifiedBy>Jesus</cp:lastModifiedBy>
  <cp:revision>3</cp:revision>
  <dcterms:created xsi:type="dcterms:W3CDTF">2021-02-23T14:01:56Z</dcterms:created>
  <dcterms:modified xsi:type="dcterms:W3CDTF">2021-02-23T14:23:38Z</dcterms:modified>
</cp:coreProperties>
</file>