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0" r:id="rId4"/>
    <p:sldId id="278" r:id="rId5"/>
    <p:sldId id="279" r:id="rId6"/>
    <p:sldId id="277" r:id="rId7"/>
    <p:sldId id="280" r:id="rId8"/>
    <p:sldId id="284" r:id="rId9"/>
    <p:sldId id="285" r:id="rId10"/>
    <p:sldId id="274" r:id="rId11"/>
    <p:sldId id="281" r:id="rId12"/>
    <p:sldId id="283" r:id="rId13"/>
    <p:sldId id="282" r:id="rId1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4660"/>
  </p:normalViewPr>
  <p:slideViewPr>
    <p:cSldViewPr>
      <p:cViewPr varScale="1">
        <p:scale>
          <a:sx n="70" d="100"/>
          <a:sy n="70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953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260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312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524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225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4434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922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511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7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519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72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06136-D722-41FA-98DF-A570A3733534}" type="datetimeFigureOut">
              <a:rPr lang="es-MX" smtClean="0"/>
              <a:t>24/02/2021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3EB0B-5E09-42E9-BAD0-4057A1225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956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>
                <a:solidFill>
                  <a:schemeClr val="accent6">
                    <a:lumMod val="75000"/>
                  </a:schemeClr>
                </a:solidFill>
              </a:rPr>
              <a:t>Evidencias del </a:t>
            </a:r>
            <a:r>
              <a:rPr lang="es-MX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s-MX" dirty="0" smtClean="0">
                <a:solidFill>
                  <a:schemeClr val="accent6">
                    <a:lumMod val="75000"/>
                  </a:schemeClr>
                </a:solidFill>
              </a:rPr>
              <a:t> al 19 de Febrero 2021</a:t>
            </a:r>
            <a:endParaRPr lang="es-MX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7848872" cy="249512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Escuela Fernando Montes de Oca T.M.</a:t>
            </a:r>
          </a:p>
          <a:p>
            <a:endParaRPr lang="es-MX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Usaer33e         </a:t>
            </a:r>
          </a:p>
          <a:p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Docente de Apoyo: Jaqueline Sáenz Valdez</a:t>
            </a:r>
            <a:endParaRPr lang="es-MX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 txBox="1">
            <a:spLocks/>
          </p:cNvSpPr>
          <p:nvPr/>
        </p:nvSpPr>
        <p:spPr>
          <a:xfrm>
            <a:off x="457200" y="274638"/>
            <a:ext cx="8435280" cy="70609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dirty="0" smtClean="0"/>
              <a:t>Reuniones CTE  Usaer,  Primaria y de Lenguaje</a:t>
            </a:r>
            <a:endParaRPr lang="es-MX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71571"/>
            <a:ext cx="3923928" cy="22041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1" y="4005064"/>
            <a:ext cx="3923928" cy="220414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9499"/>
            <a:ext cx="3923928" cy="22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Acompañamiento con la Trabajadora Social en Clase Virtual. 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77780"/>
            <a:ext cx="4211960" cy="23680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5" y="4149080"/>
            <a:ext cx="4211960" cy="23680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5" y="1599323"/>
            <a:ext cx="4211960" cy="23680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34878"/>
            <a:ext cx="4211960" cy="23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4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0" y="1972639"/>
            <a:ext cx="4282736" cy="21645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0" y="4479008"/>
            <a:ext cx="4282736" cy="2164557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Acompañamiento con la </a:t>
            </a:r>
            <a:r>
              <a:rPr lang="es-MX" dirty="0" smtClean="0"/>
              <a:t>Psicóloga en </a:t>
            </a:r>
            <a:r>
              <a:rPr lang="es-MX" dirty="0" smtClean="0"/>
              <a:t>Clase Virtual. 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98" y="1972639"/>
            <a:ext cx="3843025" cy="21760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97" y="4479008"/>
            <a:ext cx="3843025" cy="21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42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Reuniones con Padres de Familia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0" y="1447434"/>
            <a:ext cx="4355976" cy="24468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2" y="4015650"/>
            <a:ext cx="4067944" cy="22850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757" y="2949149"/>
            <a:ext cx="1862056" cy="39330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34157"/>
            <a:ext cx="3803538" cy="213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0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rgbClr val="92D05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3200" dirty="0" smtClean="0"/>
              <a:t>Actividades de Diego</a:t>
            </a:r>
            <a:endParaRPr lang="es-MX" sz="32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8" y="1468776"/>
            <a:ext cx="1751834" cy="23357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83043"/>
            <a:ext cx="3381840" cy="45091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8" y="4077072"/>
            <a:ext cx="1751834" cy="233577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73" y="1501824"/>
            <a:ext cx="1751834" cy="233577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106350"/>
            <a:ext cx="1751834" cy="233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4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5148064" y="332656"/>
            <a:ext cx="3538735" cy="17281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500" dirty="0" smtClean="0"/>
              <a:t>Actividades y acompañamiento a Dylan</a:t>
            </a:r>
            <a:endParaRPr lang="es-MX" sz="35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85" y="4501545"/>
            <a:ext cx="3707904" cy="20827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12" y="2572234"/>
            <a:ext cx="1296143" cy="27377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10" y="2572234"/>
            <a:ext cx="3161403" cy="177581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6" y="4505189"/>
            <a:ext cx="3707904" cy="208279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9" y="2418746"/>
            <a:ext cx="3707904" cy="208279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9" y="240888"/>
            <a:ext cx="3707904" cy="20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 smtClean="0"/>
              <a:t>Clases en Línea</a:t>
            </a:r>
            <a:endParaRPr lang="es-MX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2235"/>
            <a:ext cx="2474747" cy="13913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4990285"/>
            <a:ext cx="2474747" cy="139136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80" y="3286091"/>
            <a:ext cx="2474747" cy="139136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30" y="1674225"/>
            <a:ext cx="2474747" cy="139136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3" y="4990285"/>
            <a:ext cx="2474747" cy="139136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3" y="3296849"/>
            <a:ext cx="2474747" cy="1391366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67" y="4964186"/>
            <a:ext cx="2474747" cy="139136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67" y="3243057"/>
            <a:ext cx="2474747" cy="139136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67" y="1686810"/>
            <a:ext cx="2474747" cy="139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57" y="3429000"/>
            <a:ext cx="2698956" cy="151742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57" y="5064960"/>
            <a:ext cx="2698956" cy="151742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67" y="1856322"/>
            <a:ext cx="2572929" cy="144656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52" y="1820894"/>
            <a:ext cx="2698956" cy="151742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60" y="165048"/>
            <a:ext cx="2698956" cy="151742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6" y="3465176"/>
            <a:ext cx="2650847" cy="14903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9" y="5092008"/>
            <a:ext cx="2650847" cy="14903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53" y="5064960"/>
            <a:ext cx="2650847" cy="14903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17" y="3574586"/>
            <a:ext cx="2650847" cy="14903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52" y="242072"/>
            <a:ext cx="2650847" cy="14890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05" y="1815936"/>
            <a:ext cx="2719044" cy="15273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1" y="286792"/>
            <a:ext cx="2482416" cy="13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1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0750" y="166183"/>
            <a:ext cx="8229600" cy="1164604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Evidencias trabajos, </a:t>
            </a:r>
            <a:r>
              <a:rPr lang="es-MX" dirty="0" err="1" smtClean="0"/>
              <a:t>whatsapp</a:t>
            </a:r>
            <a:r>
              <a:rPr lang="es-MX" dirty="0" smtClean="0"/>
              <a:t> y registro de llamadas a padres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78336"/>
            <a:ext cx="1248413" cy="26369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3891"/>
            <a:ext cx="1248413" cy="26369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1248413" cy="263691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30" y="4797152"/>
            <a:ext cx="2075721" cy="116759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96" y="4310425"/>
            <a:ext cx="2075721" cy="129408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5" y="4310425"/>
            <a:ext cx="2075721" cy="1294082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560332"/>
            <a:ext cx="1080120" cy="190697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4" y="1489232"/>
            <a:ext cx="1645281" cy="2924944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274" y="1503364"/>
            <a:ext cx="2193708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5738"/>
            <a:ext cx="2075720" cy="15567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77" y="2850313"/>
            <a:ext cx="3743659" cy="21058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1" y="1992528"/>
            <a:ext cx="1421339" cy="292494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32" y="332656"/>
            <a:ext cx="1373537" cy="24418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87" y="279572"/>
            <a:ext cx="1831382" cy="244184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88" y="236272"/>
            <a:ext cx="1831382" cy="244184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91" y="5031935"/>
            <a:ext cx="2300418" cy="166420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5" y="5031935"/>
            <a:ext cx="1315551" cy="172531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63" y="3284984"/>
            <a:ext cx="2118346" cy="2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3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0750" y="166183"/>
            <a:ext cx="8229600" cy="1164604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Evidencias trabajos, </a:t>
            </a:r>
            <a:r>
              <a:rPr lang="es-MX" dirty="0" err="1" smtClean="0"/>
              <a:t>whatsap</a:t>
            </a:r>
            <a:r>
              <a:rPr lang="es-MX" dirty="0" smtClean="0"/>
              <a:t> y registro de llamadas a padres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8" y="1611389"/>
            <a:ext cx="1225263" cy="216322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38412"/>
            <a:ext cx="1622416" cy="216322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71" y="1638412"/>
            <a:ext cx="1622416" cy="216322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29" y="1638412"/>
            <a:ext cx="1216812" cy="216322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72" y="1650492"/>
            <a:ext cx="1452108" cy="217901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71846"/>
            <a:ext cx="1634260" cy="217901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7" y="4097809"/>
            <a:ext cx="1702354" cy="217901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57" y="3987244"/>
            <a:ext cx="1700145" cy="226686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95" y="4027921"/>
            <a:ext cx="1275109" cy="226686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25" y="4027920"/>
            <a:ext cx="1275109" cy="226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295130"/>
            <a:ext cx="1282504" cy="270892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34" y="280616"/>
            <a:ext cx="1282504" cy="270892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62" y="258168"/>
            <a:ext cx="1282504" cy="270892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70" y="260648"/>
            <a:ext cx="1282504" cy="270892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5130"/>
            <a:ext cx="1282504" cy="270892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260648"/>
            <a:ext cx="1384778" cy="274340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50" y="3345088"/>
            <a:ext cx="1243651" cy="322303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43" y="3329646"/>
            <a:ext cx="1243651" cy="322303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90" y="3302585"/>
            <a:ext cx="1243651" cy="322303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22" y="3329646"/>
            <a:ext cx="1243651" cy="322303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34" y="3329646"/>
            <a:ext cx="1243651" cy="322303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602" y="3329646"/>
            <a:ext cx="1243651" cy="32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4404</TotalTime>
  <Words>84</Words>
  <Application>Microsoft Office PowerPoint</Application>
  <PresentationFormat>Presentación en pantalla (4:3)</PresentationFormat>
  <Paragraphs>14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Arial</vt:lpstr>
      <vt:lpstr>Calibri</vt:lpstr>
      <vt:lpstr>Tema de Office</vt:lpstr>
      <vt:lpstr>Evidencias del 8 al 19 de Febrero 2021</vt:lpstr>
      <vt:lpstr>Actividades de Diego</vt:lpstr>
      <vt:lpstr>Presentación de PowerPoint</vt:lpstr>
      <vt:lpstr>Clases en Línea</vt:lpstr>
      <vt:lpstr>Presentación de PowerPoint</vt:lpstr>
      <vt:lpstr>Evidencias trabajos, whatsapp y registro de llamadas a padres</vt:lpstr>
      <vt:lpstr>Presentación de PowerPoint</vt:lpstr>
      <vt:lpstr>Evidencias trabajos, whatsap y registro de llamadas a padres</vt:lpstr>
      <vt:lpstr>Presentación de PowerPoint</vt:lpstr>
      <vt:lpstr>Presentación de PowerPoint</vt:lpstr>
      <vt:lpstr>Acompañamiento con la Trabajadora Social en Clase Virtual. </vt:lpstr>
      <vt:lpstr>Acompañamiento con la Psicóloga en Clase Virtual. </vt:lpstr>
      <vt:lpstr>Reuniones con Padres de Familia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Evidencias del 24 Agosto  al 11 de Septiembre 2020</dc:title>
  <dc:creator>usuario</dc:creator>
  <cp:lastModifiedBy>usuario-4564</cp:lastModifiedBy>
  <cp:revision>72</cp:revision>
  <dcterms:created xsi:type="dcterms:W3CDTF">2020-09-11T21:59:03Z</dcterms:created>
  <dcterms:modified xsi:type="dcterms:W3CDTF">2021-02-25T03:33:33Z</dcterms:modified>
</cp:coreProperties>
</file>