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8" r:id="rId2"/>
    <p:sldId id="256" r:id="rId3"/>
    <p:sldId id="259" r:id="rId4"/>
    <p:sldId id="263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Wednesday, February 24,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8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Wednesday, February 24,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5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Wednesday, February 24,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Wednesday, February 24,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6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Wednesday, February 24,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Wednesday, February 24,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6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Wednesday, February 24,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65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Wednesday, February 24,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0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Wednesday, February 24,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Wednesday, February 24,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7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Wednesday, February 24,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8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Wednesday, February 24,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37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44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3A66F8-EEA0-4957-A497-D9E33F19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87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8">
            <a:extLst>
              <a:ext uri="{FF2B5EF4-FFF2-40B4-BE49-F238E27FC236}">
                <a16:creationId xmlns:a16="http://schemas.microsoft.com/office/drawing/2014/main" id="{0149A9F6-B857-488C-AC3A-007B7816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0">
            <a:extLst>
              <a:ext uri="{FF2B5EF4-FFF2-40B4-BE49-F238E27FC236}">
                <a16:creationId xmlns:a16="http://schemas.microsoft.com/office/drawing/2014/main" id="{249EFD05-C377-44BE-91F0-1D17C1D9B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ED1BBB-9F1F-4636-8FAA-19A0EC336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934" y="1392129"/>
            <a:ext cx="5015638" cy="1143392"/>
          </a:xfrm>
        </p:spPr>
        <p:txBody>
          <a:bodyPr>
            <a:normAutofit/>
          </a:bodyPr>
          <a:lstStyle/>
          <a:p>
            <a:r>
              <a:rPr lang="es-MX" dirty="0"/>
              <a:t>EXPERIMENTO DE LUZ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F9B30E-E4EA-4E5E-84CF-FBB5B9B9C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96" y="2535521"/>
            <a:ext cx="5803188" cy="3045290"/>
          </a:xfrm>
        </p:spPr>
        <p:txBody>
          <a:bodyPr>
            <a:noAutofit/>
          </a:bodyPr>
          <a:lstStyle/>
          <a:p>
            <a:r>
              <a:rPr lang="es-MX" sz="1800" dirty="0">
                <a:solidFill>
                  <a:srgbClr val="FFFF00">
                    <a:alpha val="58000"/>
                  </a:srgbClr>
                </a:solidFill>
              </a:rPr>
              <a:t>Problemática: </a:t>
            </a:r>
            <a:r>
              <a:rPr lang="es-MX" sz="1800" dirty="0"/>
              <a:t>que los padres de familia participen en las actividades propuestas, así como trabajar los aprendizajes en casa con apoyo de material concreto.</a:t>
            </a:r>
          </a:p>
          <a:p>
            <a:r>
              <a:rPr lang="es-MX" sz="1800" b="1" dirty="0">
                <a:solidFill>
                  <a:srgbClr val="FFFF00">
                    <a:alpha val="5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¿En qué consiste?</a:t>
            </a:r>
          </a:p>
          <a:p>
            <a:r>
              <a:rPr lang="es-MX" sz="1800" dirty="0"/>
              <a:t>En generar evidencia necesaria mediante un experimento para responder si necesitamos luz para ver.</a:t>
            </a:r>
          </a:p>
          <a:p>
            <a:endParaRPr lang="es-MX" sz="1400" dirty="0"/>
          </a:p>
        </p:txBody>
      </p:sp>
      <p:grpSp>
        <p:nvGrpSpPr>
          <p:cNvPr id="41" name="Group 1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42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3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4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45" name="Group 1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46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7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8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5F946D3C-0066-4E51-8248-FB01DEF88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2" r="-1" b="-1"/>
          <a:stretch/>
        </p:blipFill>
        <p:spPr>
          <a:xfrm>
            <a:off x="6313088" y="602657"/>
            <a:ext cx="5326462" cy="5250743"/>
          </a:xfrm>
          <a:custGeom>
            <a:avLst/>
            <a:gdLst/>
            <a:ahLst/>
            <a:cxnLst/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D240EB96-ADFB-40F7-B169-E542C1CFC206}"/>
              </a:ext>
            </a:extLst>
          </p:cNvPr>
          <p:cNvSpPr txBox="1">
            <a:spLocks/>
          </p:cNvSpPr>
          <p:nvPr/>
        </p:nvSpPr>
        <p:spPr>
          <a:xfrm>
            <a:off x="7354956" y="6009168"/>
            <a:ext cx="3479825" cy="53326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5600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dirty="0">
                <a:solidFill>
                  <a:srgbClr val="FFFF00"/>
                </a:solidFill>
              </a:rPr>
              <a:t>Conocimiento del medio </a:t>
            </a:r>
          </a:p>
        </p:txBody>
      </p:sp>
    </p:spTree>
    <p:extLst>
      <p:ext uri="{BB962C8B-B14F-4D97-AF65-F5344CB8AC3E}">
        <p14:creationId xmlns:p14="http://schemas.microsoft.com/office/powerpoint/2010/main" val="1298536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AD1F51-1865-4315-A425-18B593A51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¿Quiénes son los protagonistas?</a:t>
            </a:r>
            <a:br>
              <a:rPr lang="es-MX" dirty="0"/>
            </a:br>
            <a:r>
              <a:rPr lang="es-MX" dirty="0">
                <a:solidFill>
                  <a:srgbClr val="FFFF00"/>
                </a:solidFill>
              </a:rPr>
              <a:t>Alumnos y padres de familia.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94D770-9F54-4FAE-84EF-7C028FCC8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541600"/>
            <a:ext cx="5375999" cy="322737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MX" b="1" dirty="0">
                <a:solidFill>
                  <a:srgbClr val="FFFF00">
                    <a:alpha val="58000"/>
                  </a:srgbClr>
                </a:solidFill>
              </a:rPr>
              <a:t>¿Cómo se desarrolla?</a:t>
            </a:r>
          </a:p>
          <a:p>
            <a:pPr algn="just"/>
            <a:r>
              <a:rPr lang="es-MX" sz="2000" dirty="0"/>
              <a:t>Se prepara la caja de manera que quede totalmente oscura y tenga un orificio por donde se pueda mirar y una pestaña que se abrirá y cerrará para colocar una linterna. Se introducen objetos, se observa la caja en 3 momentos: cuando esta cerrada la pestaña, cuando entra luz natural y al poner la linterna.</a:t>
            </a:r>
            <a:r>
              <a:rPr lang="es-MX" dirty="0"/>
              <a:t> </a:t>
            </a:r>
          </a:p>
          <a:p>
            <a:pPr algn="just"/>
            <a:r>
              <a:rPr lang="es-MX" dirty="0"/>
              <a:t>Después se realizan las observaciones y reflexión en el libro de texto.</a:t>
            </a:r>
            <a:endParaRPr lang="es-MX" sz="2000" dirty="0"/>
          </a:p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5AF3C3-1CD6-4EC6-8685-E5C50F85C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242" y="0"/>
            <a:ext cx="3210702" cy="32107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1A9B0B-D768-4B59-9169-5964DD87F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727" y="2905616"/>
            <a:ext cx="2783785" cy="371171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761D69F-6718-4D01-994C-5742DE389A24}"/>
              </a:ext>
            </a:extLst>
          </p:cNvPr>
          <p:cNvSpPr txBox="1">
            <a:spLocks/>
          </p:cNvSpPr>
          <p:nvPr/>
        </p:nvSpPr>
        <p:spPr>
          <a:xfrm>
            <a:off x="9629512" y="4019790"/>
            <a:ext cx="2562488" cy="207113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44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APRENDIZAJE ESPERADO:</a:t>
            </a:r>
            <a:br>
              <a:rPr lang="es-MX" dirty="0"/>
            </a:br>
            <a:r>
              <a:rPr lang="es-MX" dirty="0">
                <a:solidFill>
                  <a:srgbClr val="FFFF00"/>
                </a:solidFill>
              </a:rPr>
              <a:t>Infiere que la luz es necesaria para ver objetos y colores.</a:t>
            </a:r>
          </a:p>
        </p:txBody>
      </p:sp>
    </p:spTree>
    <p:extLst>
      <p:ext uri="{BB962C8B-B14F-4D97-AF65-F5344CB8AC3E}">
        <p14:creationId xmlns:p14="http://schemas.microsoft.com/office/powerpoint/2010/main" val="1143159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ED1BBB-9F1F-4636-8FAA-19A0EC336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1449388"/>
            <a:ext cx="5015638" cy="2075012"/>
          </a:xfrm>
        </p:spPr>
        <p:txBody>
          <a:bodyPr>
            <a:normAutofit/>
          </a:bodyPr>
          <a:lstStyle/>
          <a:p>
            <a:r>
              <a:rPr lang="es-MX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LOGROS ALCANZADOS:</a:t>
            </a:r>
            <a:br>
              <a:rPr lang="es-MX" sz="3100" dirty="0"/>
            </a:br>
            <a:r>
              <a:rPr lang="es-MX" sz="3100" dirty="0"/>
              <a:t>Se logró motivar a padres de familia para aplicar la estrategia con los alumnos, además del aprendizaje y motivación que dejó en los niños.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F9B30E-E4EA-4E5E-84CF-FBB5B9B9C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0" y="3830398"/>
            <a:ext cx="5015638" cy="121943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MX" sz="1500" b="1" dirty="0">
                <a:solidFill>
                  <a:srgbClr val="FFFF00">
                    <a:alpha val="5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de evaluación: </a:t>
            </a:r>
          </a:p>
          <a:p>
            <a:pPr>
              <a:lnSpc>
                <a:spcPct val="110000"/>
              </a:lnSpc>
            </a:pPr>
            <a:r>
              <a:rPr lang="es-MX" sz="1500" dirty="0"/>
              <a:t>Las actividades para el desarrollo de la estrategia, se realizaron durante una semana. Se valoraron listas de cotejo y escalas estimativas.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946D3C-0066-4E51-8248-FB01DEF88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7" r="6958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4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19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548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30763A-CBF4-46C7-9DAC-5AB06D130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20EF16-AEC6-42D3-928D-0F5ACEC91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690631-D896-48B3-A591-86B3F305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724" y="556124"/>
            <a:ext cx="6386548" cy="1477328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PRIMERO “B”</a:t>
            </a:r>
            <a:br>
              <a:rPr lang="es-MX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EXPERIMENTO DE LUZ 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27C1BEB-0B53-40C1-BFC6-73739970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 flipH="1">
            <a:off x="4524373" y="-809624"/>
            <a:ext cx="3143251" cy="12192000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DBECDA-7BF3-4AC5-9F69-44B723177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" r="4" b="4"/>
          <a:stretch/>
        </p:blipFill>
        <p:spPr>
          <a:xfrm>
            <a:off x="110285" y="2252130"/>
            <a:ext cx="3865145" cy="3887362"/>
          </a:xfrm>
          <a:custGeom>
            <a:avLst/>
            <a:gdLst/>
            <a:ahLst/>
            <a:cxnLst/>
            <a:rect l="l" t="t" r="r" b="b"/>
            <a:pathLst>
              <a:path w="3484645" h="3504675">
                <a:moveTo>
                  <a:pt x="1747550" y="0"/>
                </a:moveTo>
                <a:cubicBezTo>
                  <a:pt x="1869164" y="0"/>
                  <a:pt x="2021791" y="0"/>
                  <a:pt x="2214840" y="60981"/>
                </a:cubicBezTo>
                <a:cubicBezTo>
                  <a:pt x="2428101" y="121963"/>
                  <a:pt x="2550063" y="233762"/>
                  <a:pt x="2672026" y="294743"/>
                </a:cubicBezTo>
                <a:cubicBezTo>
                  <a:pt x="3240720" y="670444"/>
                  <a:pt x="3484645" y="1107127"/>
                  <a:pt x="3484645" y="1666123"/>
                </a:cubicBezTo>
                <a:cubicBezTo>
                  <a:pt x="3484645" y="2001170"/>
                  <a:pt x="3423664" y="2285749"/>
                  <a:pt x="3271385" y="2559815"/>
                </a:cubicBezTo>
                <a:cubicBezTo>
                  <a:pt x="3139317" y="2844394"/>
                  <a:pt x="2956373" y="3057829"/>
                  <a:pt x="2712448" y="3220096"/>
                </a:cubicBezTo>
                <a:cubicBezTo>
                  <a:pt x="2580380" y="3281077"/>
                  <a:pt x="2428101" y="3413203"/>
                  <a:pt x="2275822" y="3443694"/>
                </a:cubicBezTo>
                <a:cubicBezTo>
                  <a:pt x="2113089" y="3504675"/>
                  <a:pt x="1960810" y="3504675"/>
                  <a:pt x="1838847" y="3504675"/>
                </a:cubicBezTo>
                <a:cubicBezTo>
                  <a:pt x="1676114" y="3504675"/>
                  <a:pt x="1462854" y="3474184"/>
                  <a:pt x="1249594" y="3443694"/>
                </a:cubicBezTo>
                <a:cubicBezTo>
                  <a:pt x="995563" y="3382712"/>
                  <a:pt x="772197" y="3230259"/>
                  <a:pt x="650235" y="3108647"/>
                </a:cubicBezTo>
                <a:cubicBezTo>
                  <a:pt x="579148" y="3078156"/>
                  <a:pt x="518167" y="2966357"/>
                  <a:pt x="426521" y="2874885"/>
                </a:cubicBezTo>
                <a:cubicBezTo>
                  <a:pt x="325118" y="2783413"/>
                  <a:pt x="279817" y="2717525"/>
                  <a:pt x="188171" y="2493927"/>
                </a:cubicBezTo>
                <a:cubicBezTo>
                  <a:pt x="96525" y="2270329"/>
                  <a:pt x="60981" y="2255258"/>
                  <a:pt x="30317" y="2031660"/>
                </a:cubicBezTo>
                <a:cubicBezTo>
                  <a:pt x="30317" y="2001170"/>
                  <a:pt x="0" y="1940188"/>
                  <a:pt x="0" y="1848716"/>
                </a:cubicBezTo>
                <a:cubicBezTo>
                  <a:pt x="0" y="1696613"/>
                  <a:pt x="30317" y="1412034"/>
                  <a:pt x="60981" y="1279907"/>
                </a:cubicBezTo>
                <a:cubicBezTo>
                  <a:pt x="223366" y="843225"/>
                  <a:pt x="386099" y="599300"/>
                  <a:pt x="691005" y="355374"/>
                </a:cubicBezTo>
                <a:cubicBezTo>
                  <a:pt x="975352" y="101636"/>
                  <a:pt x="1371556" y="0"/>
                  <a:pt x="1747550" y="0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24ADDA9-7931-49E2-ADBA-E4D86DC6F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098"/>
          <a:stretch/>
        </p:blipFill>
        <p:spPr>
          <a:xfrm>
            <a:off x="4138391" y="2257549"/>
            <a:ext cx="3915218" cy="3881943"/>
          </a:xfrm>
          <a:custGeom>
            <a:avLst/>
            <a:gdLst/>
            <a:ahLst/>
            <a:cxnLst/>
            <a:rect l="l" t="t" r="r" b="b"/>
            <a:pathLst>
              <a:path w="3534716" h="3504675">
                <a:moveTo>
                  <a:pt x="1858773" y="0"/>
                </a:moveTo>
                <a:cubicBezTo>
                  <a:pt x="2061918" y="0"/>
                  <a:pt x="2346320" y="20317"/>
                  <a:pt x="2488521" y="142219"/>
                </a:cubicBezTo>
                <a:cubicBezTo>
                  <a:pt x="2661194" y="233645"/>
                  <a:pt x="2854182" y="365705"/>
                  <a:pt x="3118270" y="629826"/>
                </a:cubicBezTo>
                <a:cubicBezTo>
                  <a:pt x="3351886" y="1036165"/>
                  <a:pt x="3534716" y="1523772"/>
                  <a:pt x="3534716" y="1879319"/>
                </a:cubicBezTo>
                <a:cubicBezTo>
                  <a:pt x="3504244" y="2224707"/>
                  <a:pt x="3382358" y="2580254"/>
                  <a:pt x="3097955" y="2864691"/>
                </a:cubicBezTo>
                <a:cubicBezTo>
                  <a:pt x="2803396" y="3189762"/>
                  <a:pt x="2559622" y="3352298"/>
                  <a:pt x="2275220" y="3413249"/>
                </a:cubicBezTo>
                <a:lnTo>
                  <a:pt x="1787673" y="3504675"/>
                </a:lnTo>
                <a:cubicBezTo>
                  <a:pt x="1381383" y="3504675"/>
                  <a:pt x="1076667" y="3362456"/>
                  <a:pt x="893836" y="3281189"/>
                </a:cubicBezTo>
                <a:cubicBezTo>
                  <a:pt x="721164" y="3159287"/>
                  <a:pt x="518019" y="2956117"/>
                  <a:pt x="314874" y="2631046"/>
                </a:cubicBezTo>
                <a:cubicBezTo>
                  <a:pt x="111730" y="2346609"/>
                  <a:pt x="0" y="2021537"/>
                  <a:pt x="0" y="1665991"/>
                </a:cubicBezTo>
                <a:cubicBezTo>
                  <a:pt x="0" y="1584723"/>
                  <a:pt x="192988" y="782203"/>
                  <a:pt x="487547" y="518083"/>
                </a:cubicBezTo>
                <a:cubicBezTo>
                  <a:pt x="782107" y="253962"/>
                  <a:pt x="1208711" y="81268"/>
                  <a:pt x="1533742" y="20317"/>
                </a:cubicBezTo>
                <a:cubicBezTo>
                  <a:pt x="1625157" y="0"/>
                  <a:pt x="1706415" y="0"/>
                  <a:pt x="1858773" y="0"/>
                </a:cubicBez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D044C3-9054-49A3-8AEC-1209BBE5A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042"/>
          <a:stretch/>
        </p:blipFill>
        <p:spPr>
          <a:xfrm>
            <a:off x="8216570" y="2252130"/>
            <a:ext cx="3915218" cy="3874314"/>
          </a:xfrm>
          <a:custGeom>
            <a:avLst/>
            <a:gdLst/>
            <a:ahLst/>
            <a:cxnLst/>
            <a:rect l="l" t="t" r="r" b="b"/>
            <a:pathLst>
              <a:path w="3485697" h="3449280">
                <a:moveTo>
                  <a:pt x="1780826" y="4"/>
                </a:moveTo>
                <a:cubicBezTo>
                  <a:pt x="1965933" y="-415"/>
                  <a:pt x="2123051" y="38482"/>
                  <a:pt x="2262915" y="85106"/>
                </a:cubicBezTo>
                <a:cubicBezTo>
                  <a:pt x="2449748" y="116361"/>
                  <a:pt x="2666210" y="247219"/>
                  <a:pt x="2822020" y="309385"/>
                </a:cubicBezTo>
                <a:cubicBezTo>
                  <a:pt x="3101922" y="496226"/>
                  <a:pt x="3205447" y="668299"/>
                  <a:pt x="3298864" y="886395"/>
                </a:cubicBezTo>
                <a:cubicBezTo>
                  <a:pt x="3423303" y="1104147"/>
                  <a:pt x="3485697" y="1384409"/>
                  <a:pt x="3485697" y="1664671"/>
                </a:cubicBezTo>
                <a:cubicBezTo>
                  <a:pt x="3485697" y="2007099"/>
                  <a:pt x="3392280" y="2287017"/>
                  <a:pt x="3236818" y="2567279"/>
                </a:cubicBezTo>
                <a:cubicBezTo>
                  <a:pt x="3112379" y="2847541"/>
                  <a:pt x="2863151" y="3065294"/>
                  <a:pt x="2583250" y="3231528"/>
                </a:cubicBezTo>
                <a:cubicBezTo>
                  <a:pt x="2334023" y="3387114"/>
                  <a:pt x="2116167" y="3449280"/>
                  <a:pt x="1867288" y="3449280"/>
                </a:cubicBezTo>
                <a:cubicBezTo>
                  <a:pt x="1649432" y="3449280"/>
                  <a:pt x="1431576" y="3418025"/>
                  <a:pt x="1244742" y="3387114"/>
                </a:cubicBezTo>
                <a:cubicBezTo>
                  <a:pt x="1026886" y="3324605"/>
                  <a:pt x="871424" y="3262439"/>
                  <a:pt x="746985" y="3169018"/>
                </a:cubicBezTo>
                <a:cubicBezTo>
                  <a:pt x="498106" y="2971873"/>
                  <a:pt x="311273" y="2785032"/>
                  <a:pt x="186833" y="2567279"/>
                </a:cubicBezTo>
                <a:cubicBezTo>
                  <a:pt x="62394" y="2318272"/>
                  <a:pt x="0" y="2069265"/>
                  <a:pt x="0" y="1820258"/>
                </a:cubicBezTo>
                <a:cubicBezTo>
                  <a:pt x="0" y="1633416"/>
                  <a:pt x="0" y="1477830"/>
                  <a:pt x="62394" y="1290989"/>
                </a:cubicBezTo>
                <a:cubicBezTo>
                  <a:pt x="155462" y="823885"/>
                  <a:pt x="342295" y="512712"/>
                  <a:pt x="622545" y="325871"/>
                </a:cubicBezTo>
                <a:cubicBezTo>
                  <a:pt x="902447" y="108118"/>
                  <a:pt x="1312713" y="54882"/>
                  <a:pt x="1585992" y="14697"/>
                </a:cubicBezTo>
                <a:cubicBezTo>
                  <a:pt x="1654312" y="4651"/>
                  <a:pt x="1719124" y="143"/>
                  <a:pt x="1780826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450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E18C31E-4970-445B-8708-68FBB86D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C03E49-9410-44F8-BAE9-E96A49282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03F0E67-A510-4C2D-B5B6-87ED8423E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211" b="17159"/>
          <a:stretch/>
        </p:blipFill>
        <p:spPr>
          <a:xfrm>
            <a:off x="691214" y="10"/>
            <a:ext cx="11500787" cy="6857990"/>
          </a:xfrm>
          <a:custGeom>
            <a:avLst/>
            <a:gdLst/>
            <a:ahLst/>
            <a:cxnLst/>
            <a:rect l="l" t="t" r="r" b="b"/>
            <a:pathLst>
              <a:path w="11500787" h="6858000">
                <a:moveTo>
                  <a:pt x="629759" y="0"/>
                </a:moveTo>
                <a:lnTo>
                  <a:pt x="11500787" y="0"/>
                </a:lnTo>
                <a:lnTo>
                  <a:pt x="11500787" y="6858000"/>
                </a:lnTo>
                <a:lnTo>
                  <a:pt x="1473110" y="6858000"/>
                </a:lnTo>
                <a:lnTo>
                  <a:pt x="1372441" y="6756044"/>
                </a:lnTo>
                <a:cubicBezTo>
                  <a:pt x="1183996" y="6557083"/>
                  <a:pt x="1029169" y="6351056"/>
                  <a:pt x="916189" y="6137525"/>
                </a:cubicBezTo>
                <a:cubicBezTo>
                  <a:pt x="395786" y="5516721"/>
                  <a:pt x="178511" y="4501496"/>
                  <a:pt x="57412" y="3264987"/>
                </a:cubicBezTo>
                <a:cubicBezTo>
                  <a:pt x="-63688" y="2028479"/>
                  <a:pt x="3282" y="1268334"/>
                  <a:pt x="291807" y="604484"/>
                </a:cubicBezTo>
                <a:cubicBezTo>
                  <a:pt x="402742" y="406058"/>
                  <a:pt x="492877" y="244837"/>
                  <a:pt x="566111" y="113845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6F1CA90-84C9-4052-98FA-85AB762EA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53239"/>
            <a:ext cx="1945626" cy="2940332"/>
          </a:xfrm>
          <a:custGeom>
            <a:avLst/>
            <a:gdLst>
              <a:gd name="connsiteX0" fmla="*/ 513846 w 1945626"/>
              <a:gd name="connsiteY0" fmla="*/ 379 h 2940332"/>
              <a:gd name="connsiteX1" fmla="*/ 598835 w 1945626"/>
              <a:gd name="connsiteY1" fmla="*/ 16329 h 2940332"/>
              <a:gd name="connsiteX2" fmla="*/ 660162 w 1945626"/>
              <a:gd name="connsiteY2" fmla="*/ 33387 h 2940332"/>
              <a:gd name="connsiteX3" fmla="*/ 747566 w 1945626"/>
              <a:gd name="connsiteY3" fmla="*/ 71368 h 2940332"/>
              <a:gd name="connsiteX4" fmla="*/ 836103 w 1945626"/>
              <a:gd name="connsiteY4" fmla="*/ 228136 h 2940332"/>
              <a:gd name="connsiteX5" fmla="*/ 934638 w 1945626"/>
              <a:gd name="connsiteY5" fmla="*/ 692980 h 2940332"/>
              <a:gd name="connsiteX6" fmla="*/ 934173 w 1945626"/>
              <a:gd name="connsiteY6" fmla="*/ 1014093 h 2940332"/>
              <a:gd name="connsiteX7" fmla="*/ 1158868 w 1945626"/>
              <a:gd name="connsiteY7" fmla="*/ 894326 h 2940332"/>
              <a:gd name="connsiteX8" fmla="*/ 1454063 w 1945626"/>
              <a:gd name="connsiteY8" fmla="*/ 766829 h 2940332"/>
              <a:gd name="connsiteX9" fmla="*/ 1653815 w 1945626"/>
              <a:gd name="connsiteY9" fmla="*/ 744926 h 2940332"/>
              <a:gd name="connsiteX10" fmla="*/ 1779046 w 1945626"/>
              <a:gd name="connsiteY10" fmla="*/ 802542 h 2940332"/>
              <a:gd name="connsiteX11" fmla="*/ 1902834 w 1945626"/>
              <a:gd name="connsiteY11" fmla="*/ 955446 h 2940332"/>
              <a:gd name="connsiteX12" fmla="*/ 1889331 w 1945626"/>
              <a:gd name="connsiteY12" fmla="*/ 1266097 h 2940332"/>
              <a:gd name="connsiteX13" fmla="*/ 1746887 w 1945626"/>
              <a:gd name="connsiteY13" fmla="*/ 1376846 h 2940332"/>
              <a:gd name="connsiteX14" fmla="*/ 1245343 w 1945626"/>
              <a:gd name="connsiteY14" fmla="*/ 1574533 h 2940332"/>
              <a:gd name="connsiteX15" fmla="*/ 1538786 w 1945626"/>
              <a:gd name="connsiteY15" fmla="*/ 1756399 h 2940332"/>
              <a:gd name="connsiteX16" fmla="*/ 1603978 w 1945626"/>
              <a:gd name="connsiteY16" fmla="*/ 1808707 h 2940332"/>
              <a:gd name="connsiteX17" fmla="*/ 1654843 w 1945626"/>
              <a:gd name="connsiteY17" fmla="*/ 1838803 h 2940332"/>
              <a:gd name="connsiteX18" fmla="*/ 1808573 w 1945626"/>
              <a:gd name="connsiteY18" fmla="*/ 2047880 h 2940332"/>
              <a:gd name="connsiteX19" fmla="*/ 1733898 w 1945626"/>
              <a:gd name="connsiteY19" fmla="*/ 2234436 h 2940332"/>
              <a:gd name="connsiteX20" fmla="*/ 1671127 w 1945626"/>
              <a:gd name="connsiteY20" fmla="*/ 2312666 h 2940332"/>
              <a:gd name="connsiteX21" fmla="*/ 1526107 w 1945626"/>
              <a:gd name="connsiteY21" fmla="*/ 2399914 h 2940332"/>
              <a:gd name="connsiteX22" fmla="*/ 1308164 w 1945626"/>
              <a:gd name="connsiteY22" fmla="*/ 2364355 h 2940332"/>
              <a:gd name="connsiteX23" fmla="*/ 873875 w 1945626"/>
              <a:gd name="connsiteY23" fmla="*/ 2090912 h 2940332"/>
              <a:gd name="connsiteX24" fmla="*/ 913969 w 1945626"/>
              <a:gd name="connsiteY24" fmla="*/ 2348122 h 2940332"/>
              <a:gd name="connsiteX25" fmla="*/ 904331 w 1945626"/>
              <a:gd name="connsiteY25" fmla="*/ 2694023 h 2940332"/>
              <a:gd name="connsiteX26" fmla="*/ 838829 w 1945626"/>
              <a:gd name="connsiteY26" fmla="*/ 2855791 h 2940332"/>
              <a:gd name="connsiteX27" fmla="*/ 610270 w 1945626"/>
              <a:gd name="connsiteY27" fmla="*/ 2940308 h 2940332"/>
              <a:gd name="connsiteX28" fmla="*/ 338884 w 1945626"/>
              <a:gd name="connsiteY28" fmla="*/ 2851153 h 2940332"/>
              <a:gd name="connsiteX29" fmla="*/ 264673 w 1945626"/>
              <a:gd name="connsiteY29" fmla="*/ 2716596 h 2940332"/>
              <a:gd name="connsiteX30" fmla="*/ 213448 w 1945626"/>
              <a:gd name="connsiteY30" fmla="*/ 2032524 h 2940332"/>
              <a:gd name="connsiteX31" fmla="*/ 28368 w 1945626"/>
              <a:gd name="connsiteY31" fmla="*/ 2162811 h 2940332"/>
              <a:gd name="connsiteX32" fmla="*/ 0 w 1945626"/>
              <a:gd name="connsiteY32" fmla="*/ 2182781 h 2940332"/>
              <a:gd name="connsiteX33" fmla="*/ 0 w 1945626"/>
              <a:gd name="connsiteY33" fmla="*/ 756775 h 2940332"/>
              <a:gd name="connsiteX34" fmla="*/ 65864 w 1945626"/>
              <a:gd name="connsiteY34" fmla="*/ 801963 h 2940332"/>
              <a:gd name="connsiteX35" fmla="*/ 362440 w 1945626"/>
              <a:gd name="connsiteY35" fmla="*/ 1005436 h 2940332"/>
              <a:gd name="connsiteX36" fmla="*/ 273233 w 1945626"/>
              <a:gd name="connsiteY36" fmla="*/ 408766 h 2940332"/>
              <a:gd name="connsiteX37" fmla="*/ 308948 w 1945626"/>
              <a:gd name="connsiteY37" fmla="*/ 83788 h 2940332"/>
              <a:gd name="connsiteX38" fmla="*/ 431757 w 1945626"/>
              <a:gd name="connsiteY38" fmla="*/ 10866 h 2940332"/>
              <a:gd name="connsiteX39" fmla="*/ 513846 w 1945626"/>
              <a:gd name="connsiteY39" fmla="*/ 379 h 294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945626" h="2940332">
                <a:moveTo>
                  <a:pt x="513846" y="379"/>
                </a:moveTo>
                <a:cubicBezTo>
                  <a:pt x="540767" y="1886"/>
                  <a:pt x="568171" y="7800"/>
                  <a:pt x="598835" y="16329"/>
                </a:cubicBezTo>
                <a:cubicBezTo>
                  <a:pt x="610584" y="15040"/>
                  <a:pt x="635373" y="24214"/>
                  <a:pt x="660162" y="33387"/>
                </a:cubicBezTo>
                <a:cubicBezTo>
                  <a:pt x="696700" y="41271"/>
                  <a:pt x="733239" y="49157"/>
                  <a:pt x="747566" y="71368"/>
                </a:cubicBezTo>
                <a:cubicBezTo>
                  <a:pt x="785393" y="91002"/>
                  <a:pt x="815335" y="147175"/>
                  <a:pt x="836103" y="228136"/>
                </a:cubicBezTo>
                <a:cubicBezTo>
                  <a:pt x="867334" y="296059"/>
                  <a:pt x="897121" y="459270"/>
                  <a:pt x="934638" y="692980"/>
                </a:cubicBezTo>
                <a:cubicBezTo>
                  <a:pt x="961848" y="832691"/>
                  <a:pt x="932885" y="1002343"/>
                  <a:pt x="934173" y="1014093"/>
                </a:cubicBezTo>
                <a:cubicBezTo>
                  <a:pt x="968135" y="998478"/>
                  <a:pt x="1080483" y="938594"/>
                  <a:pt x="1158868" y="894326"/>
                </a:cubicBezTo>
                <a:cubicBezTo>
                  <a:pt x="1194119" y="890461"/>
                  <a:pt x="1305177" y="818827"/>
                  <a:pt x="1454063" y="766829"/>
                </a:cubicBezTo>
                <a:cubicBezTo>
                  <a:pt x="1591200" y="716118"/>
                  <a:pt x="1559814" y="755233"/>
                  <a:pt x="1653815" y="744926"/>
                </a:cubicBezTo>
                <a:cubicBezTo>
                  <a:pt x="1689065" y="741061"/>
                  <a:pt x="1726892" y="760696"/>
                  <a:pt x="1779046" y="802542"/>
                </a:cubicBezTo>
                <a:cubicBezTo>
                  <a:pt x="1842950" y="843100"/>
                  <a:pt x="1872892" y="899273"/>
                  <a:pt x="1902834" y="955446"/>
                </a:cubicBezTo>
                <a:cubicBezTo>
                  <a:pt x="1961429" y="1056041"/>
                  <a:pt x="1962563" y="1174829"/>
                  <a:pt x="1889331" y="1266097"/>
                </a:cubicBezTo>
                <a:cubicBezTo>
                  <a:pt x="1857946" y="1305212"/>
                  <a:pt x="1813522" y="1333866"/>
                  <a:pt x="1746887" y="1376846"/>
                </a:cubicBezTo>
                <a:cubicBezTo>
                  <a:pt x="1458288" y="1456055"/>
                  <a:pt x="1471326" y="1466516"/>
                  <a:pt x="1245343" y="1574533"/>
                </a:cubicBezTo>
                <a:cubicBezTo>
                  <a:pt x="1538786" y="1756399"/>
                  <a:pt x="1538786" y="1756399"/>
                  <a:pt x="1538786" y="1756399"/>
                </a:cubicBezTo>
                <a:cubicBezTo>
                  <a:pt x="1553112" y="1778611"/>
                  <a:pt x="1579189" y="1799534"/>
                  <a:pt x="1603978" y="1808707"/>
                </a:cubicBezTo>
                <a:cubicBezTo>
                  <a:pt x="1617016" y="1819169"/>
                  <a:pt x="1641805" y="1828342"/>
                  <a:pt x="1654843" y="1838803"/>
                </a:cubicBezTo>
                <a:cubicBezTo>
                  <a:pt x="1759151" y="1922496"/>
                  <a:pt x="1802131" y="1989130"/>
                  <a:pt x="1808573" y="2047880"/>
                </a:cubicBezTo>
                <a:cubicBezTo>
                  <a:pt x="1803265" y="2107918"/>
                  <a:pt x="1786207" y="2169244"/>
                  <a:pt x="1733898" y="2234436"/>
                </a:cubicBezTo>
                <a:cubicBezTo>
                  <a:pt x="1722148" y="2235724"/>
                  <a:pt x="1712974" y="2260512"/>
                  <a:pt x="1671127" y="2312666"/>
                </a:cubicBezTo>
                <a:cubicBezTo>
                  <a:pt x="1639742" y="2351780"/>
                  <a:pt x="1595319" y="2380434"/>
                  <a:pt x="1526107" y="2399914"/>
                </a:cubicBezTo>
                <a:cubicBezTo>
                  <a:pt x="1456895" y="2419394"/>
                  <a:pt x="1383817" y="2403625"/>
                  <a:pt x="1308164" y="2364355"/>
                </a:cubicBezTo>
                <a:cubicBezTo>
                  <a:pt x="873875" y="2090912"/>
                  <a:pt x="873875" y="2090912"/>
                  <a:pt x="873875" y="2090912"/>
                </a:cubicBezTo>
                <a:cubicBezTo>
                  <a:pt x="898509" y="2207123"/>
                  <a:pt x="897220" y="2195373"/>
                  <a:pt x="913969" y="2348122"/>
                </a:cubicBezTo>
                <a:cubicBezTo>
                  <a:pt x="920256" y="2513909"/>
                  <a:pt x="921390" y="2632697"/>
                  <a:pt x="904331" y="2694023"/>
                </a:cubicBezTo>
                <a:cubicBezTo>
                  <a:pt x="888561" y="2767100"/>
                  <a:pt x="870214" y="2816676"/>
                  <a:pt x="838829" y="2855791"/>
                </a:cubicBezTo>
                <a:cubicBezTo>
                  <a:pt x="798271" y="2919694"/>
                  <a:pt x="717309" y="2940463"/>
                  <a:pt x="610270" y="2940308"/>
                </a:cubicBezTo>
                <a:cubicBezTo>
                  <a:pt x="491480" y="2941442"/>
                  <a:pt x="404076" y="2903461"/>
                  <a:pt x="338884" y="2851153"/>
                </a:cubicBezTo>
                <a:cubicBezTo>
                  <a:pt x="286730" y="2809307"/>
                  <a:pt x="271115" y="2775346"/>
                  <a:pt x="264673" y="2716596"/>
                </a:cubicBezTo>
                <a:cubicBezTo>
                  <a:pt x="213448" y="2032524"/>
                  <a:pt x="213448" y="2032524"/>
                  <a:pt x="213448" y="2032524"/>
                </a:cubicBezTo>
                <a:cubicBezTo>
                  <a:pt x="133414" y="2088864"/>
                  <a:pt x="73388" y="2131120"/>
                  <a:pt x="28368" y="2162811"/>
                </a:cubicBezTo>
                <a:lnTo>
                  <a:pt x="0" y="2182781"/>
                </a:lnTo>
                <a:lnTo>
                  <a:pt x="0" y="756775"/>
                </a:lnTo>
                <a:lnTo>
                  <a:pt x="65864" y="801963"/>
                </a:lnTo>
                <a:cubicBezTo>
                  <a:pt x="362440" y="1005436"/>
                  <a:pt x="362440" y="1005436"/>
                  <a:pt x="362440" y="1005436"/>
                </a:cubicBezTo>
                <a:cubicBezTo>
                  <a:pt x="273233" y="408766"/>
                  <a:pt x="273233" y="408766"/>
                  <a:pt x="273233" y="408766"/>
                </a:cubicBezTo>
                <a:cubicBezTo>
                  <a:pt x="234272" y="270344"/>
                  <a:pt x="246177" y="162018"/>
                  <a:pt x="308948" y="83788"/>
                </a:cubicBezTo>
                <a:cubicBezTo>
                  <a:pt x="340333" y="44673"/>
                  <a:pt x="384756" y="16020"/>
                  <a:pt x="431757" y="10866"/>
                </a:cubicBezTo>
                <a:cubicBezTo>
                  <a:pt x="460488" y="1770"/>
                  <a:pt x="486925" y="-1129"/>
                  <a:pt x="513846" y="379"/>
                </a:cubicBezTo>
                <a:close/>
              </a:path>
            </a:pathLst>
          </a:cu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6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A10F56-4600-4E72-882F-DF9A3D705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E7C649-57E0-4A93-B134-67101C072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35AF4F-B82E-435B-8949-29173A055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5412222" cy="3734405"/>
          </a:xfrm>
          <a:custGeom>
            <a:avLst/>
            <a:gdLst>
              <a:gd name="connsiteX0" fmla="*/ 1441992 w 5412222"/>
              <a:gd name="connsiteY0" fmla="*/ 2504513 h 3734405"/>
              <a:gd name="connsiteX1" fmla="*/ 1566499 w 5412222"/>
              <a:gd name="connsiteY1" fmla="*/ 2518404 h 3734405"/>
              <a:gd name="connsiteX2" fmla="*/ 1750954 w 5412222"/>
              <a:gd name="connsiteY2" fmla="*/ 2629527 h 3734405"/>
              <a:gd name="connsiteX3" fmla="*/ 1714063 w 5412222"/>
              <a:gd name="connsiteY3" fmla="*/ 3370350 h 3734405"/>
              <a:gd name="connsiteX4" fmla="*/ 1548053 w 5412222"/>
              <a:gd name="connsiteY4" fmla="*/ 3703720 h 3734405"/>
              <a:gd name="connsiteX5" fmla="*/ 1345153 w 5412222"/>
              <a:gd name="connsiteY5" fmla="*/ 3722241 h 3734405"/>
              <a:gd name="connsiteX6" fmla="*/ 1142252 w 5412222"/>
              <a:gd name="connsiteY6" fmla="*/ 3611117 h 3734405"/>
              <a:gd name="connsiteX7" fmla="*/ 1123807 w 5412222"/>
              <a:gd name="connsiteY7" fmla="*/ 3388870 h 3734405"/>
              <a:gd name="connsiteX8" fmla="*/ 1160697 w 5412222"/>
              <a:gd name="connsiteY8" fmla="*/ 3018459 h 3734405"/>
              <a:gd name="connsiteX9" fmla="*/ 1179143 w 5412222"/>
              <a:gd name="connsiteY9" fmla="*/ 2851774 h 3734405"/>
              <a:gd name="connsiteX10" fmla="*/ 1197589 w 5412222"/>
              <a:gd name="connsiteY10" fmla="*/ 2722130 h 3734405"/>
              <a:gd name="connsiteX11" fmla="*/ 1345153 w 5412222"/>
              <a:gd name="connsiteY11" fmla="*/ 2518404 h 3734405"/>
              <a:gd name="connsiteX12" fmla="*/ 1441992 w 5412222"/>
              <a:gd name="connsiteY12" fmla="*/ 2504513 h 3734405"/>
              <a:gd name="connsiteX13" fmla="*/ 2975080 w 5412222"/>
              <a:gd name="connsiteY13" fmla="*/ 2484443 h 3734405"/>
              <a:gd name="connsiteX14" fmla="*/ 3097382 w 5412222"/>
              <a:gd name="connsiteY14" fmla="*/ 2507883 h 3734405"/>
              <a:gd name="connsiteX15" fmla="*/ 3189904 w 5412222"/>
              <a:gd name="connsiteY15" fmla="*/ 2581966 h 3734405"/>
              <a:gd name="connsiteX16" fmla="*/ 3263922 w 5412222"/>
              <a:gd name="connsiteY16" fmla="*/ 2730130 h 3734405"/>
              <a:gd name="connsiteX17" fmla="*/ 3356443 w 5412222"/>
              <a:gd name="connsiteY17" fmla="*/ 3322788 h 3734405"/>
              <a:gd name="connsiteX18" fmla="*/ 3337939 w 5412222"/>
              <a:gd name="connsiteY18" fmla="*/ 3545035 h 3734405"/>
              <a:gd name="connsiteX19" fmla="*/ 3282426 w 5412222"/>
              <a:gd name="connsiteY19" fmla="*/ 3637638 h 3734405"/>
              <a:gd name="connsiteX20" fmla="*/ 3171400 w 5412222"/>
              <a:gd name="connsiteY20" fmla="*/ 3674679 h 3734405"/>
              <a:gd name="connsiteX21" fmla="*/ 3115887 w 5412222"/>
              <a:gd name="connsiteY21" fmla="*/ 3693200 h 3734405"/>
              <a:gd name="connsiteX22" fmla="*/ 2967852 w 5412222"/>
              <a:gd name="connsiteY22" fmla="*/ 3674679 h 3734405"/>
              <a:gd name="connsiteX23" fmla="*/ 2838321 w 5412222"/>
              <a:gd name="connsiteY23" fmla="*/ 3563556 h 3734405"/>
              <a:gd name="connsiteX24" fmla="*/ 2782808 w 5412222"/>
              <a:gd name="connsiteY24" fmla="*/ 3359829 h 3734405"/>
              <a:gd name="connsiteX25" fmla="*/ 2764304 w 5412222"/>
              <a:gd name="connsiteY25" fmla="*/ 3156103 h 3734405"/>
              <a:gd name="connsiteX26" fmla="*/ 2708791 w 5412222"/>
              <a:gd name="connsiteY26" fmla="*/ 2878295 h 3734405"/>
              <a:gd name="connsiteX27" fmla="*/ 2690286 w 5412222"/>
              <a:gd name="connsiteY27" fmla="*/ 2637527 h 3734405"/>
              <a:gd name="connsiteX28" fmla="*/ 2912339 w 5412222"/>
              <a:gd name="connsiteY28" fmla="*/ 2489363 h 3734405"/>
              <a:gd name="connsiteX29" fmla="*/ 2975080 w 5412222"/>
              <a:gd name="connsiteY29" fmla="*/ 2484443 h 3734405"/>
              <a:gd name="connsiteX30" fmla="*/ 4122198 w 5412222"/>
              <a:gd name="connsiteY30" fmla="*/ 1964873 h 3734405"/>
              <a:gd name="connsiteX31" fmla="*/ 4289154 w 5412222"/>
              <a:gd name="connsiteY31" fmla="*/ 2020607 h 3734405"/>
              <a:gd name="connsiteX32" fmla="*/ 4437557 w 5412222"/>
              <a:gd name="connsiteY32" fmla="*/ 2169233 h 3734405"/>
              <a:gd name="connsiteX33" fmla="*/ 4567411 w 5412222"/>
              <a:gd name="connsiteY33" fmla="*/ 2336436 h 3734405"/>
              <a:gd name="connsiteX34" fmla="*/ 4752916 w 5412222"/>
              <a:gd name="connsiteY34" fmla="*/ 2540795 h 3734405"/>
              <a:gd name="connsiteX35" fmla="*/ 4882769 w 5412222"/>
              <a:gd name="connsiteY35" fmla="*/ 2763733 h 3734405"/>
              <a:gd name="connsiteX36" fmla="*/ 4771467 w 5412222"/>
              <a:gd name="connsiteY36" fmla="*/ 2986671 h 3734405"/>
              <a:gd name="connsiteX37" fmla="*/ 4567411 w 5412222"/>
              <a:gd name="connsiteY37" fmla="*/ 3060983 h 3734405"/>
              <a:gd name="connsiteX38" fmla="*/ 4474659 w 5412222"/>
              <a:gd name="connsiteY38" fmla="*/ 3042405 h 3734405"/>
              <a:gd name="connsiteX39" fmla="*/ 4344804 w 5412222"/>
              <a:gd name="connsiteY39" fmla="*/ 2949514 h 3734405"/>
              <a:gd name="connsiteX40" fmla="*/ 3955244 w 5412222"/>
              <a:gd name="connsiteY40" fmla="*/ 2466483 h 3734405"/>
              <a:gd name="connsiteX41" fmla="*/ 3862491 w 5412222"/>
              <a:gd name="connsiteY41" fmla="*/ 2280701 h 3734405"/>
              <a:gd name="connsiteX42" fmla="*/ 3881042 w 5412222"/>
              <a:gd name="connsiteY42" fmla="*/ 2169233 h 3734405"/>
              <a:gd name="connsiteX43" fmla="*/ 3936693 w 5412222"/>
              <a:gd name="connsiteY43" fmla="*/ 2076342 h 3734405"/>
              <a:gd name="connsiteX44" fmla="*/ 3992345 w 5412222"/>
              <a:gd name="connsiteY44" fmla="*/ 2039186 h 3734405"/>
              <a:gd name="connsiteX45" fmla="*/ 4122198 w 5412222"/>
              <a:gd name="connsiteY45" fmla="*/ 1964873 h 3734405"/>
              <a:gd name="connsiteX46" fmla="*/ 146310 w 5412222"/>
              <a:gd name="connsiteY46" fmla="*/ 1953889 h 3734405"/>
              <a:gd name="connsiteX47" fmla="*/ 350366 w 5412222"/>
              <a:gd name="connsiteY47" fmla="*/ 2046733 h 3734405"/>
              <a:gd name="connsiteX48" fmla="*/ 443118 w 5412222"/>
              <a:gd name="connsiteY48" fmla="*/ 2232420 h 3734405"/>
              <a:gd name="connsiteX49" fmla="*/ 368916 w 5412222"/>
              <a:gd name="connsiteY49" fmla="*/ 2455245 h 3734405"/>
              <a:gd name="connsiteX50" fmla="*/ 55877 w 5412222"/>
              <a:gd name="connsiteY50" fmla="*/ 2823429 h 3734405"/>
              <a:gd name="connsiteX51" fmla="*/ 0 w 5412222"/>
              <a:gd name="connsiteY51" fmla="*/ 2890207 h 3734405"/>
              <a:gd name="connsiteX52" fmla="*/ 0 w 5412222"/>
              <a:gd name="connsiteY52" fmla="*/ 2010548 h 3734405"/>
              <a:gd name="connsiteX53" fmla="*/ 48920 w 5412222"/>
              <a:gd name="connsiteY53" fmla="*/ 1981743 h 3734405"/>
              <a:gd name="connsiteX54" fmla="*/ 146310 w 5412222"/>
              <a:gd name="connsiteY54" fmla="*/ 1953889 h 3734405"/>
              <a:gd name="connsiteX55" fmla="*/ 4987001 w 5412222"/>
              <a:gd name="connsiteY55" fmla="*/ 730996 h 3734405"/>
              <a:gd name="connsiteX56" fmla="*/ 5079441 w 5412222"/>
              <a:gd name="connsiteY56" fmla="*/ 730996 h 3734405"/>
              <a:gd name="connsiteX57" fmla="*/ 5338271 w 5412222"/>
              <a:gd name="connsiteY57" fmla="*/ 804801 h 3734405"/>
              <a:gd name="connsiteX58" fmla="*/ 5412222 w 5412222"/>
              <a:gd name="connsiteY58" fmla="*/ 970860 h 3734405"/>
              <a:gd name="connsiteX59" fmla="*/ 5412222 w 5412222"/>
              <a:gd name="connsiteY59" fmla="*/ 1100017 h 3734405"/>
              <a:gd name="connsiteX60" fmla="*/ 5338271 w 5412222"/>
              <a:gd name="connsiteY60" fmla="*/ 1266077 h 3734405"/>
              <a:gd name="connsiteX61" fmla="*/ 5171880 w 5412222"/>
              <a:gd name="connsiteY61" fmla="*/ 1339881 h 3734405"/>
              <a:gd name="connsiteX62" fmla="*/ 4913050 w 5412222"/>
              <a:gd name="connsiteY62" fmla="*/ 1339881 h 3734405"/>
              <a:gd name="connsiteX63" fmla="*/ 4580268 w 5412222"/>
              <a:gd name="connsiteY63" fmla="*/ 1339881 h 3734405"/>
              <a:gd name="connsiteX64" fmla="*/ 4413877 w 5412222"/>
              <a:gd name="connsiteY64" fmla="*/ 1321430 h 3734405"/>
              <a:gd name="connsiteX65" fmla="*/ 4247486 w 5412222"/>
              <a:gd name="connsiteY65" fmla="*/ 1247626 h 3734405"/>
              <a:gd name="connsiteX66" fmla="*/ 4192022 w 5412222"/>
              <a:gd name="connsiteY66" fmla="*/ 1118468 h 3734405"/>
              <a:gd name="connsiteX67" fmla="*/ 4192022 w 5412222"/>
              <a:gd name="connsiteY67" fmla="*/ 1026213 h 3734405"/>
              <a:gd name="connsiteX68" fmla="*/ 4247486 w 5412222"/>
              <a:gd name="connsiteY68" fmla="*/ 860154 h 3734405"/>
              <a:gd name="connsiteX69" fmla="*/ 4395389 w 5412222"/>
              <a:gd name="connsiteY69" fmla="*/ 786350 h 3734405"/>
              <a:gd name="connsiteX70" fmla="*/ 4617243 w 5412222"/>
              <a:gd name="connsiteY70" fmla="*/ 767899 h 3734405"/>
              <a:gd name="connsiteX71" fmla="*/ 4987001 w 5412222"/>
              <a:gd name="connsiteY71" fmla="*/ 730996 h 3734405"/>
              <a:gd name="connsiteX72" fmla="*/ 3807960 w 5412222"/>
              <a:gd name="connsiteY72" fmla="*/ 0 h 3734405"/>
              <a:gd name="connsiteX73" fmla="*/ 4404064 w 5412222"/>
              <a:gd name="connsiteY73" fmla="*/ 0 h 3734405"/>
              <a:gd name="connsiteX74" fmla="*/ 4368291 w 5412222"/>
              <a:gd name="connsiteY74" fmla="*/ 41360 h 3734405"/>
              <a:gd name="connsiteX75" fmla="*/ 4329548 w 5412222"/>
              <a:gd name="connsiteY75" fmla="*/ 87787 h 3734405"/>
              <a:gd name="connsiteX76" fmla="*/ 4107495 w 5412222"/>
              <a:gd name="connsiteY76" fmla="*/ 198776 h 3734405"/>
              <a:gd name="connsiteX77" fmla="*/ 3885443 w 5412222"/>
              <a:gd name="connsiteY77" fmla="*/ 106285 h 3734405"/>
              <a:gd name="connsiteX78" fmla="*/ 3818365 w 5412222"/>
              <a:gd name="connsiteY78" fmla="*/ 23043 h 373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412222" h="3734405">
                <a:moveTo>
                  <a:pt x="1441992" y="2504513"/>
                </a:moveTo>
                <a:cubicBezTo>
                  <a:pt x="1478883" y="2504513"/>
                  <a:pt x="1520385" y="2509143"/>
                  <a:pt x="1566499" y="2518404"/>
                </a:cubicBezTo>
                <a:cubicBezTo>
                  <a:pt x="1658726" y="2536924"/>
                  <a:pt x="1732509" y="2573965"/>
                  <a:pt x="1750954" y="2629527"/>
                </a:cubicBezTo>
                <a:cubicBezTo>
                  <a:pt x="1787845" y="2703609"/>
                  <a:pt x="1714063" y="3296268"/>
                  <a:pt x="1714063" y="3370350"/>
                </a:cubicBezTo>
                <a:cubicBezTo>
                  <a:pt x="1695617" y="3555556"/>
                  <a:pt x="1658726" y="3666679"/>
                  <a:pt x="1548053" y="3703720"/>
                </a:cubicBezTo>
                <a:cubicBezTo>
                  <a:pt x="1492717" y="3740761"/>
                  <a:pt x="1418935" y="3740761"/>
                  <a:pt x="1345153" y="3722241"/>
                </a:cubicBezTo>
                <a:cubicBezTo>
                  <a:pt x="1252925" y="3722241"/>
                  <a:pt x="1179143" y="3685199"/>
                  <a:pt x="1142252" y="3611117"/>
                </a:cubicBezTo>
                <a:cubicBezTo>
                  <a:pt x="1123807" y="3555556"/>
                  <a:pt x="1105361" y="3481473"/>
                  <a:pt x="1123807" y="3388870"/>
                </a:cubicBezTo>
                <a:cubicBezTo>
                  <a:pt x="1123807" y="3388870"/>
                  <a:pt x="1160697" y="3055500"/>
                  <a:pt x="1160697" y="3018459"/>
                </a:cubicBezTo>
                <a:cubicBezTo>
                  <a:pt x="1160697" y="2962897"/>
                  <a:pt x="1179143" y="2870294"/>
                  <a:pt x="1179143" y="2851774"/>
                </a:cubicBezTo>
                <a:cubicBezTo>
                  <a:pt x="1197589" y="2722130"/>
                  <a:pt x="1197589" y="2722130"/>
                  <a:pt x="1197589" y="2722130"/>
                </a:cubicBezTo>
                <a:cubicBezTo>
                  <a:pt x="1234480" y="2611007"/>
                  <a:pt x="1289816" y="2555445"/>
                  <a:pt x="1345153" y="2518404"/>
                </a:cubicBezTo>
                <a:cubicBezTo>
                  <a:pt x="1372821" y="2509143"/>
                  <a:pt x="1405101" y="2504513"/>
                  <a:pt x="1441992" y="2504513"/>
                </a:cubicBezTo>
                <a:close/>
                <a:moveTo>
                  <a:pt x="2975080" y="2484443"/>
                </a:moveTo>
                <a:cubicBezTo>
                  <a:pt x="3031460" y="2487048"/>
                  <a:pt x="3069626" y="2507883"/>
                  <a:pt x="3097382" y="2507883"/>
                </a:cubicBezTo>
                <a:cubicBezTo>
                  <a:pt x="3134391" y="2526404"/>
                  <a:pt x="3152895" y="2544924"/>
                  <a:pt x="3189904" y="2581966"/>
                </a:cubicBezTo>
                <a:cubicBezTo>
                  <a:pt x="3208409" y="2619007"/>
                  <a:pt x="3226913" y="2656048"/>
                  <a:pt x="3263922" y="2730130"/>
                </a:cubicBezTo>
                <a:cubicBezTo>
                  <a:pt x="3282426" y="2804212"/>
                  <a:pt x="3356443" y="3322788"/>
                  <a:pt x="3356443" y="3322788"/>
                </a:cubicBezTo>
                <a:cubicBezTo>
                  <a:pt x="3374948" y="3433912"/>
                  <a:pt x="3356443" y="3507994"/>
                  <a:pt x="3337939" y="3545035"/>
                </a:cubicBezTo>
                <a:cubicBezTo>
                  <a:pt x="3319435" y="3582076"/>
                  <a:pt x="3300930" y="3619117"/>
                  <a:pt x="3282426" y="3637638"/>
                </a:cubicBezTo>
                <a:cubicBezTo>
                  <a:pt x="3245417" y="3656158"/>
                  <a:pt x="3208409" y="3656158"/>
                  <a:pt x="3171400" y="3674679"/>
                </a:cubicBezTo>
                <a:cubicBezTo>
                  <a:pt x="3152895" y="3674679"/>
                  <a:pt x="3134391" y="3693200"/>
                  <a:pt x="3115887" y="3693200"/>
                </a:cubicBezTo>
                <a:cubicBezTo>
                  <a:pt x="3060374" y="3711720"/>
                  <a:pt x="3004860" y="3711720"/>
                  <a:pt x="2967852" y="3674679"/>
                </a:cubicBezTo>
                <a:cubicBezTo>
                  <a:pt x="2912339" y="3656158"/>
                  <a:pt x="2875330" y="3619117"/>
                  <a:pt x="2838321" y="3563556"/>
                </a:cubicBezTo>
                <a:cubicBezTo>
                  <a:pt x="2801312" y="3507994"/>
                  <a:pt x="2782808" y="3433912"/>
                  <a:pt x="2782808" y="3359829"/>
                </a:cubicBezTo>
                <a:cubicBezTo>
                  <a:pt x="2764304" y="3156103"/>
                  <a:pt x="2764304" y="3156103"/>
                  <a:pt x="2764304" y="3156103"/>
                </a:cubicBezTo>
                <a:cubicBezTo>
                  <a:pt x="2708791" y="2878295"/>
                  <a:pt x="2708791" y="2878295"/>
                  <a:pt x="2708791" y="2878295"/>
                </a:cubicBezTo>
                <a:cubicBezTo>
                  <a:pt x="2671782" y="2767171"/>
                  <a:pt x="2671782" y="2693089"/>
                  <a:pt x="2690286" y="2637527"/>
                </a:cubicBezTo>
                <a:cubicBezTo>
                  <a:pt x="2727295" y="2563445"/>
                  <a:pt x="2801312" y="2489363"/>
                  <a:pt x="2912339" y="2489363"/>
                </a:cubicBezTo>
                <a:cubicBezTo>
                  <a:pt x="2935469" y="2484733"/>
                  <a:pt x="2956286" y="2483575"/>
                  <a:pt x="2975080" y="2484443"/>
                </a:cubicBezTo>
                <a:close/>
                <a:moveTo>
                  <a:pt x="4122198" y="1964873"/>
                </a:moveTo>
                <a:cubicBezTo>
                  <a:pt x="4177850" y="1964873"/>
                  <a:pt x="4233502" y="1983451"/>
                  <a:pt x="4289154" y="2020607"/>
                </a:cubicBezTo>
                <a:cubicBezTo>
                  <a:pt x="4344804" y="2039186"/>
                  <a:pt x="4400456" y="2094920"/>
                  <a:pt x="4437557" y="2169233"/>
                </a:cubicBezTo>
                <a:cubicBezTo>
                  <a:pt x="4567411" y="2336436"/>
                  <a:pt x="4567411" y="2336436"/>
                  <a:pt x="4567411" y="2336436"/>
                </a:cubicBezTo>
                <a:cubicBezTo>
                  <a:pt x="4752916" y="2540795"/>
                  <a:pt x="4752916" y="2540795"/>
                  <a:pt x="4752916" y="2540795"/>
                </a:cubicBezTo>
                <a:cubicBezTo>
                  <a:pt x="4827118" y="2633686"/>
                  <a:pt x="4864220" y="2707999"/>
                  <a:pt x="4882769" y="2763733"/>
                </a:cubicBezTo>
                <a:cubicBezTo>
                  <a:pt x="4882769" y="2838046"/>
                  <a:pt x="4864220" y="2930936"/>
                  <a:pt x="4771467" y="2986671"/>
                </a:cubicBezTo>
                <a:cubicBezTo>
                  <a:pt x="4697264" y="3042405"/>
                  <a:pt x="4623063" y="3060983"/>
                  <a:pt x="4567411" y="3060983"/>
                </a:cubicBezTo>
                <a:cubicBezTo>
                  <a:pt x="4548860" y="3060983"/>
                  <a:pt x="4511759" y="3060983"/>
                  <a:pt x="4474659" y="3042405"/>
                </a:cubicBezTo>
                <a:cubicBezTo>
                  <a:pt x="4437557" y="3023827"/>
                  <a:pt x="4400456" y="2986671"/>
                  <a:pt x="4344804" y="2949514"/>
                </a:cubicBezTo>
                <a:cubicBezTo>
                  <a:pt x="4289154" y="2893780"/>
                  <a:pt x="3955244" y="2466483"/>
                  <a:pt x="3955244" y="2466483"/>
                </a:cubicBezTo>
                <a:cubicBezTo>
                  <a:pt x="3899592" y="2392170"/>
                  <a:pt x="3862491" y="2317858"/>
                  <a:pt x="3862491" y="2280701"/>
                </a:cubicBezTo>
                <a:cubicBezTo>
                  <a:pt x="3862491" y="2224967"/>
                  <a:pt x="3862491" y="2187811"/>
                  <a:pt x="3881042" y="2169233"/>
                </a:cubicBezTo>
                <a:cubicBezTo>
                  <a:pt x="3899592" y="2132076"/>
                  <a:pt x="3918143" y="2113498"/>
                  <a:pt x="3936693" y="2076342"/>
                </a:cubicBezTo>
                <a:cubicBezTo>
                  <a:pt x="3973794" y="2057764"/>
                  <a:pt x="3992345" y="2039186"/>
                  <a:pt x="3992345" y="2039186"/>
                </a:cubicBezTo>
                <a:cubicBezTo>
                  <a:pt x="4029446" y="2002029"/>
                  <a:pt x="4085097" y="1983451"/>
                  <a:pt x="4122198" y="1964873"/>
                </a:cubicBezTo>
                <a:close/>
                <a:moveTo>
                  <a:pt x="146310" y="1953889"/>
                </a:moveTo>
                <a:cubicBezTo>
                  <a:pt x="201962" y="1953889"/>
                  <a:pt x="276164" y="1991027"/>
                  <a:pt x="350366" y="2046733"/>
                </a:cubicBezTo>
                <a:cubicBezTo>
                  <a:pt x="424568" y="2102439"/>
                  <a:pt x="443118" y="2176714"/>
                  <a:pt x="443118" y="2232420"/>
                </a:cubicBezTo>
                <a:cubicBezTo>
                  <a:pt x="443118" y="2288126"/>
                  <a:pt x="424568" y="2362401"/>
                  <a:pt x="368916" y="2455245"/>
                </a:cubicBezTo>
                <a:cubicBezTo>
                  <a:pt x="368916" y="2455245"/>
                  <a:pt x="181092" y="2674589"/>
                  <a:pt x="55877" y="2823429"/>
                </a:cubicBezTo>
                <a:lnTo>
                  <a:pt x="0" y="2890207"/>
                </a:lnTo>
                <a:lnTo>
                  <a:pt x="0" y="2010548"/>
                </a:lnTo>
                <a:lnTo>
                  <a:pt x="48920" y="1981743"/>
                </a:lnTo>
                <a:cubicBezTo>
                  <a:pt x="86021" y="1963174"/>
                  <a:pt x="118485" y="1953889"/>
                  <a:pt x="146310" y="1953889"/>
                </a:cubicBezTo>
                <a:close/>
                <a:moveTo>
                  <a:pt x="4987001" y="730996"/>
                </a:moveTo>
                <a:cubicBezTo>
                  <a:pt x="5079441" y="730996"/>
                  <a:pt x="5079441" y="730996"/>
                  <a:pt x="5079441" y="730996"/>
                </a:cubicBezTo>
                <a:cubicBezTo>
                  <a:pt x="5190368" y="749448"/>
                  <a:pt x="5282808" y="786350"/>
                  <a:pt x="5338271" y="804801"/>
                </a:cubicBezTo>
                <a:cubicBezTo>
                  <a:pt x="5393734" y="841703"/>
                  <a:pt x="5412222" y="897056"/>
                  <a:pt x="5412222" y="970860"/>
                </a:cubicBezTo>
                <a:cubicBezTo>
                  <a:pt x="5412222" y="1007762"/>
                  <a:pt x="5412222" y="1044664"/>
                  <a:pt x="5412222" y="1100017"/>
                </a:cubicBezTo>
                <a:cubicBezTo>
                  <a:pt x="5393734" y="1155371"/>
                  <a:pt x="5375246" y="1210724"/>
                  <a:pt x="5338271" y="1266077"/>
                </a:cubicBezTo>
                <a:cubicBezTo>
                  <a:pt x="5301295" y="1302979"/>
                  <a:pt x="5245832" y="1321430"/>
                  <a:pt x="5171880" y="1339881"/>
                </a:cubicBezTo>
                <a:cubicBezTo>
                  <a:pt x="5060954" y="1339881"/>
                  <a:pt x="5171880" y="1358332"/>
                  <a:pt x="4913050" y="1339881"/>
                </a:cubicBezTo>
                <a:cubicBezTo>
                  <a:pt x="4635731" y="1339881"/>
                  <a:pt x="4580268" y="1339881"/>
                  <a:pt x="4580268" y="1339881"/>
                </a:cubicBezTo>
                <a:cubicBezTo>
                  <a:pt x="4413877" y="1321430"/>
                  <a:pt x="4413877" y="1321430"/>
                  <a:pt x="4413877" y="1321430"/>
                </a:cubicBezTo>
                <a:cubicBezTo>
                  <a:pt x="4321437" y="1302979"/>
                  <a:pt x="4265974" y="1284528"/>
                  <a:pt x="4247486" y="1247626"/>
                </a:cubicBezTo>
                <a:cubicBezTo>
                  <a:pt x="4210510" y="1210724"/>
                  <a:pt x="4192022" y="1173821"/>
                  <a:pt x="4192022" y="1118468"/>
                </a:cubicBezTo>
                <a:cubicBezTo>
                  <a:pt x="4192022" y="1118468"/>
                  <a:pt x="4192022" y="1081566"/>
                  <a:pt x="4192022" y="1026213"/>
                </a:cubicBezTo>
                <a:cubicBezTo>
                  <a:pt x="4192022" y="970860"/>
                  <a:pt x="4210510" y="915507"/>
                  <a:pt x="4247486" y="860154"/>
                </a:cubicBezTo>
                <a:cubicBezTo>
                  <a:pt x="4265974" y="823252"/>
                  <a:pt x="4321437" y="786350"/>
                  <a:pt x="4395389" y="786350"/>
                </a:cubicBezTo>
                <a:cubicBezTo>
                  <a:pt x="4487828" y="767899"/>
                  <a:pt x="4561780" y="767899"/>
                  <a:pt x="4617243" y="767899"/>
                </a:cubicBezTo>
                <a:cubicBezTo>
                  <a:pt x="4783634" y="749448"/>
                  <a:pt x="4876074" y="730996"/>
                  <a:pt x="4987001" y="730996"/>
                </a:cubicBezTo>
                <a:close/>
                <a:moveTo>
                  <a:pt x="3807960" y="0"/>
                </a:moveTo>
                <a:lnTo>
                  <a:pt x="4404064" y="0"/>
                </a:lnTo>
                <a:lnTo>
                  <a:pt x="4368291" y="41360"/>
                </a:lnTo>
                <a:cubicBezTo>
                  <a:pt x="4352100" y="60329"/>
                  <a:pt x="4338800" y="76226"/>
                  <a:pt x="4329548" y="87787"/>
                </a:cubicBezTo>
                <a:cubicBezTo>
                  <a:pt x="4255530" y="161780"/>
                  <a:pt x="4181513" y="198776"/>
                  <a:pt x="4107495" y="198776"/>
                </a:cubicBezTo>
                <a:cubicBezTo>
                  <a:pt x="4033478" y="217275"/>
                  <a:pt x="3959460" y="180278"/>
                  <a:pt x="3885443" y="106285"/>
                </a:cubicBezTo>
                <a:cubicBezTo>
                  <a:pt x="3857687" y="78538"/>
                  <a:pt x="3834556" y="50790"/>
                  <a:pt x="3818365" y="230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4ED8FD-57BE-431F-9EB9-73088CDD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0" y="804732"/>
            <a:ext cx="4028661" cy="785529"/>
          </a:xfrm>
        </p:spPr>
        <p:txBody>
          <a:bodyPr>
            <a:normAutofit/>
          </a:bodyPr>
          <a:lstStyle/>
          <a:p>
            <a:r>
              <a:rPr lang="es-MX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Primero “B” en acción: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5F7B4A-3A8A-4127-BB01-7B68ACC25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75" b="12582"/>
          <a:stretch/>
        </p:blipFill>
        <p:spPr>
          <a:xfrm>
            <a:off x="0" y="3734405"/>
            <a:ext cx="3726442" cy="31235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6E7F38-ECD0-4381-8C75-62480279C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222" y="0"/>
            <a:ext cx="4352778" cy="43527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D7D9F0-515E-4737-8502-B118F0715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442" y="3119814"/>
            <a:ext cx="4112780" cy="37344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3F9608-605B-4874-BE48-CD7413F28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9222" y="4352778"/>
            <a:ext cx="4428049" cy="25052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F4256A-D992-4454-AA8D-B1620F65E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2222" y="3781"/>
            <a:ext cx="2464636" cy="311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13252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The Hand Extrablack"/>
        <a:ea typeface=""/>
        <a:cs typeface=""/>
      </a:majorFont>
      <a:minorFont>
        <a:latin typeface="Sagona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232</Words>
  <Application>Microsoft Office PowerPoint</Application>
  <PresentationFormat>Panorámica</PresentationFormat>
  <Paragraphs>15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Sagona Book</vt:lpstr>
      <vt:lpstr>The Hand Extrablack</vt:lpstr>
      <vt:lpstr>BlobVTI</vt:lpstr>
      <vt:lpstr>Presentación de PowerPoint</vt:lpstr>
      <vt:lpstr>EXPERIMENTO DE LUZ </vt:lpstr>
      <vt:lpstr>¿Quiénes son los protagonistas? Alumnos y padres de familia.</vt:lpstr>
      <vt:lpstr>LOGROS ALCANZADOS: Se logró motivar a padres de familia para aplicar la estrategia con los alumnos, además del aprendizaje y motivación que dejó en los niños.</vt:lpstr>
      <vt:lpstr>PRIMERO “B” EXPERIMENTO DE LUZ </vt:lpstr>
      <vt:lpstr>Presentación de PowerPoint</vt:lpstr>
      <vt:lpstr>Primero “B” en acción: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EXPERIMENTO DE LUZ </dc:title>
  <dc:creator>Thalia Rosales</dc:creator>
  <cp:lastModifiedBy>Thalia Rosales</cp:lastModifiedBy>
  <cp:revision>10</cp:revision>
  <dcterms:created xsi:type="dcterms:W3CDTF">2021-02-24T23:17:35Z</dcterms:created>
  <dcterms:modified xsi:type="dcterms:W3CDTF">2021-02-25T00:19:46Z</dcterms:modified>
</cp:coreProperties>
</file>