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5C3711-930C-48F0-BA5B-0204163176F7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B23AD7-7369-4BEF-92DD-BD1535AE121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936104"/>
          </a:xfrm>
        </p:spPr>
        <p:txBody>
          <a:bodyPr>
            <a:normAutofit/>
          </a:bodyPr>
          <a:lstStyle/>
          <a:p>
            <a:r>
              <a:rPr lang="es-MX" dirty="0" smtClean="0"/>
              <a:t> “Detectando dificultades”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80920" cy="5328592"/>
          </a:xfrm>
        </p:spPr>
        <p:txBody>
          <a:bodyPr>
            <a:normAutofit fontScale="92500" lnSpcReduction="10000"/>
          </a:bodyPr>
          <a:lstStyle/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¿Qué busca lograr? “Nadie se quede fuera”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¿Cómo incorpore los programas de TV de </a:t>
            </a:r>
            <a:r>
              <a:rPr lang="es-MX" dirty="0">
                <a:solidFill>
                  <a:schemeClr val="tx1"/>
                </a:solidFill>
              </a:rPr>
              <a:t>A</a:t>
            </a:r>
            <a:r>
              <a:rPr lang="es-MX" dirty="0" smtClean="0">
                <a:solidFill>
                  <a:schemeClr val="tx1"/>
                </a:solidFill>
              </a:rPr>
              <a:t>prende en Casa II? En la planeación que se desarrolla en las </a:t>
            </a:r>
            <a:r>
              <a:rPr lang="es-MX" dirty="0" err="1" smtClean="0">
                <a:solidFill>
                  <a:schemeClr val="tx1"/>
                </a:solidFill>
              </a:rPr>
              <a:t>videollamadas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¿</a:t>
            </a:r>
            <a:r>
              <a:rPr lang="es-MX" dirty="0">
                <a:solidFill>
                  <a:schemeClr val="tx1"/>
                </a:solidFill>
              </a:rPr>
              <a:t>Qué hice?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1.- Encuesta a padres de familia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2.- Comunicación con mi directora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3.- Toma de decisiones y organización del trabajo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4.- Comunicación con padres de familia (cuadernillo, programa de TV, </a:t>
            </a:r>
            <a:r>
              <a:rPr lang="es-MX" dirty="0" err="1" smtClean="0">
                <a:solidFill>
                  <a:schemeClr val="tx1"/>
                </a:solidFill>
              </a:rPr>
              <a:t>videollamadas</a:t>
            </a:r>
            <a:r>
              <a:rPr lang="es-MX" dirty="0" smtClean="0">
                <a:solidFill>
                  <a:schemeClr val="tx1"/>
                </a:solidFill>
              </a:rPr>
              <a:t>, lectoescritura, evidencias).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5.- Felicitación semanal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dirty="0"/>
              <a:t>	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400" dirty="0" smtClean="0"/>
              <a:t>¿</a:t>
            </a:r>
            <a:r>
              <a:rPr lang="es-MX" sz="2400" dirty="0"/>
              <a:t>De qué manera participaron los padres de familia y/o </a:t>
            </a:r>
            <a:r>
              <a:rPr lang="es-MX" sz="2400" dirty="0" smtClean="0"/>
              <a:t>la comunidad</a:t>
            </a:r>
            <a:r>
              <a:rPr lang="es-MX" sz="2400" dirty="0"/>
              <a:t>? </a:t>
            </a: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Al estar en la reunión de información y siendo responsables. </a:t>
            </a:r>
          </a:p>
          <a:p>
            <a:pPr>
              <a:buNone/>
            </a:pPr>
            <a:endParaRPr lang="es-MX" sz="2400" dirty="0"/>
          </a:p>
          <a:p>
            <a:pPr>
              <a:buNone/>
            </a:pPr>
            <a:r>
              <a:rPr lang="es-MX" sz="2400" dirty="0" smtClean="0"/>
              <a:t>¿</a:t>
            </a:r>
            <a:r>
              <a:rPr lang="es-MX" sz="2400" dirty="0"/>
              <a:t>Cuáles fueron los resultados? </a:t>
            </a:r>
          </a:p>
          <a:p>
            <a:pPr>
              <a:buNone/>
            </a:pPr>
            <a:r>
              <a:rPr lang="es-MX" sz="2400" dirty="0" smtClean="0"/>
              <a:t>Aumentó la participación y el envío de evidencias.</a:t>
            </a:r>
            <a:endParaRPr lang="es-MX" sz="2400" dirty="0"/>
          </a:p>
          <a:p>
            <a:pPr>
              <a:buNone/>
            </a:pPr>
            <a:endParaRPr lang="es-MX" sz="2400" dirty="0"/>
          </a:p>
          <a:p>
            <a:pPr>
              <a:buNone/>
            </a:pPr>
            <a:endParaRPr lang="es-MX" sz="2400" dirty="0"/>
          </a:p>
        </p:txBody>
      </p:sp>
      <p:sp>
        <p:nvSpPr>
          <p:cNvPr id="13314" name="AutoShape 2" descr="blob:https://web.whatsapp.com/48f5a4f7-b01b-498f-baa2-6607eaa801b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3315" name="Picture 3" descr="C:\Users\usuario\Downloads\WhatsApp Image 2020-11-06 at 8.42.55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149080"/>
            <a:ext cx="2448272" cy="1836204"/>
          </a:xfrm>
          <a:prstGeom prst="rect">
            <a:avLst/>
          </a:prstGeom>
          <a:noFill/>
        </p:spPr>
      </p:pic>
      <p:pic>
        <p:nvPicPr>
          <p:cNvPr id="13316" name="Picture 4" descr="C:\Users\usuario\Downloads\WhatsApp Image 2020-11-20 at 9.03.08 PM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199" y="3429000"/>
            <a:ext cx="2331517" cy="2276872"/>
          </a:xfrm>
          <a:prstGeom prst="rect">
            <a:avLst/>
          </a:prstGeom>
          <a:noFill/>
        </p:spPr>
      </p:pic>
      <p:pic>
        <p:nvPicPr>
          <p:cNvPr id="13317" name="Picture 5" descr="C:\Users\usuario\Downloads\WhatsApp Image 2020-12-10 at 8.07.42 PM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996952"/>
            <a:ext cx="158417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128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Viajes</vt:lpstr>
      <vt:lpstr> “Detectando dificultades”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12</cp:revision>
  <dcterms:created xsi:type="dcterms:W3CDTF">2020-12-10T22:57:05Z</dcterms:created>
  <dcterms:modified xsi:type="dcterms:W3CDTF">2020-12-11T02:09:47Z</dcterms:modified>
</cp:coreProperties>
</file>