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C3711-930C-48F0-BA5B-0204163176F7}" type="datetimeFigureOut">
              <a:rPr lang="es-MX" smtClean="0"/>
              <a:t>10/12/2020</a:t>
            </a:fld>
            <a:endParaRPr lang="es-MX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CB23AD7-7369-4BEF-92DD-BD1535AE121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C3711-930C-48F0-BA5B-0204163176F7}" type="datetimeFigureOut">
              <a:rPr lang="es-MX" smtClean="0"/>
              <a:t>10/12/2020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3AD7-7369-4BEF-92DD-BD1535AE121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C3711-930C-48F0-BA5B-0204163176F7}" type="datetimeFigureOut">
              <a:rPr lang="es-MX" smtClean="0"/>
              <a:t>10/12/2020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3AD7-7369-4BEF-92DD-BD1535AE121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C3711-930C-48F0-BA5B-0204163176F7}" type="datetimeFigureOut">
              <a:rPr lang="es-MX" smtClean="0"/>
              <a:t>10/12/2020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MX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CB23AD7-7369-4BEF-92DD-BD1535AE121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C3711-930C-48F0-BA5B-0204163176F7}" type="datetimeFigureOut">
              <a:rPr lang="es-MX" smtClean="0"/>
              <a:t>10/12/2020</a:t>
            </a:fld>
            <a:endParaRPr lang="es-MX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3AD7-7369-4BEF-92DD-BD1535AE121B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C3711-930C-48F0-BA5B-0204163176F7}" type="datetimeFigureOut">
              <a:rPr lang="es-MX" smtClean="0"/>
              <a:t>10/12/2020</a:t>
            </a:fld>
            <a:endParaRPr lang="es-MX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3AD7-7369-4BEF-92DD-BD1535AE121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C3711-930C-48F0-BA5B-0204163176F7}" type="datetimeFigureOut">
              <a:rPr lang="es-MX" smtClean="0"/>
              <a:t>10/12/2020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CB23AD7-7369-4BEF-92DD-BD1535AE121B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C3711-930C-48F0-BA5B-0204163176F7}" type="datetimeFigureOut">
              <a:rPr lang="es-MX" smtClean="0"/>
              <a:t>10/12/2020</a:t>
            </a:fld>
            <a:endParaRPr lang="es-MX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3AD7-7369-4BEF-92DD-BD1535AE121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C3711-930C-48F0-BA5B-0204163176F7}" type="datetimeFigureOut">
              <a:rPr lang="es-MX" smtClean="0"/>
              <a:t>10/12/2020</a:t>
            </a:fld>
            <a:endParaRPr lang="es-MX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3AD7-7369-4BEF-92DD-BD1535AE121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C3711-930C-48F0-BA5B-0204163176F7}" type="datetimeFigureOut">
              <a:rPr lang="es-MX" smtClean="0"/>
              <a:t>10/12/2020</a:t>
            </a:fld>
            <a:endParaRPr lang="es-MX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3AD7-7369-4BEF-92DD-BD1535AE121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C3711-930C-48F0-BA5B-0204163176F7}" type="datetimeFigureOut">
              <a:rPr lang="es-MX" smtClean="0"/>
              <a:t>10/12/2020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3AD7-7369-4BEF-92DD-BD1535AE121B}" type="slidenum">
              <a:rPr lang="es-MX" smtClean="0"/>
              <a:t>‹Nº›</a:t>
            </a:fld>
            <a:endParaRPr lang="es-MX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C5C3711-930C-48F0-BA5B-0204163176F7}" type="datetimeFigureOut">
              <a:rPr lang="es-MX" smtClean="0"/>
              <a:t>10/12/2020</a:t>
            </a:fld>
            <a:endParaRPr lang="es-MX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CB23AD7-7369-4BEF-92DD-BD1535AE121B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332657"/>
            <a:ext cx="7772400" cy="936104"/>
          </a:xfrm>
        </p:spPr>
        <p:txBody>
          <a:bodyPr>
            <a:normAutofit/>
          </a:bodyPr>
          <a:lstStyle/>
          <a:p>
            <a:r>
              <a:rPr lang="es-MX" dirty="0" smtClean="0"/>
              <a:t> “Detectando dificultades” 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39552" y="1196752"/>
            <a:ext cx="8280920" cy="5328592"/>
          </a:xfrm>
        </p:spPr>
        <p:txBody>
          <a:bodyPr>
            <a:normAutofit fontScale="92500" lnSpcReduction="10000"/>
          </a:bodyPr>
          <a:lstStyle/>
          <a:p>
            <a:pPr algn="l"/>
            <a:endParaRPr lang="es-MX" dirty="0" smtClean="0">
              <a:solidFill>
                <a:schemeClr val="tx1"/>
              </a:solidFill>
            </a:endParaRPr>
          </a:p>
          <a:p>
            <a:pPr algn="l"/>
            <a:r>
              <a:rPr lang="es-MX" dirty="0" smtClean="0">
                <a:solidFill>
                  <a:schemeClr val="tx1"/>
                </a:solidFill>
              </a:rPr>
              <a:t>¿Qué busca lograr? “Nadie se quede fuera”</a:t>
            </a:r>
          </a:p>
          <a:p>
            <a:pPr algn="l"/>
            <a:endParaRPr lang="es-MX" dirty="0" smtClean="0">
              <a:solidFill>
                <a:schemeClr val="tx1"/>
              </a:solidFill>
            </a:endParaRPr>
          </a:p>
          <a:p>
            <a:pPr algn="l"/>
            <a:r>
              <a:rPr lang="es-MX" dirty="0" smtClean="0">
                <a:solidFill>
                  <a:schemeClr val="tx1"/>
                </a:solidFill>
              </a:rPr>
              <a:t>¿Cómo incorpore los programas de TV de </a:t>
            </a:r>
            <a:r>
              <a:rPr lang="es-MX" dirty="0">
                <a:solidFill>
                  <a:schemeClr val="tx1"/>
                </a:solidFill>
              </a:rPr>
              <a:t>A</a:t>
            </a:r>
            <a:r>
              <a:rPr lang="es-MX" dirty="0" smtClean="0">
                <a:solidFill>
                  <a:schemeClr val="tx1"/>
                </a:solidFill>
              </a:rPr>
              <a:t>prende en Casa II? En la planeación que se desarrolla en las </a:t>
            </a:r>
            <a:r>
              <a:rPr lang="es-MX" dirty="0" err="1" smtClean="0">
                <a:solidFill>
                  <a:schemeClr val="tx1"/>
                </a:solidFill>
              </a:rPr>
              <a:t>videollamadas</a:t>
            </a:r>
            <a:r>
              <a:rPr lang="es-MX" dirty="0" smtClean="0">
                <a:solidFill>
                  <a:schemeClr val="tx1"/>
                </a:solidFill>
              </a:rPr>
              <a:t>.</a:t>
            </a:r>
          </a:p>
          <a:p>
            <a:pPr algn="l"/>
            <a:endParaRPr lang="es-MX" dirty="0" smtClean="0">
              <a:solidFill>
                <a:schemeClr val="tx1"/>
              </a:solidFill>
            </a:endParaRPr>
          </a:p>
          <a:p>
            <a:pPr algn="l"/>
            <a:r>
              <a:rPr lang="es-MX" dirty="0" smtClean="0">
                <a:solidFill>
                  <a:schemeClr val="tx1"/>
                </a:solidFill>
              </a:rPr>
              <a:t>¿</a:t>
            </a:r>
            <a:r>
              <a:rPr lang="es-MX" dirty="0">
                <a:solidFill>
                  <a:schemeClr val="tx1"/>
                </a:solidFill>
              </a:rPr>
              <a:t>Qué hice? </a:t>
            </a:r>
            <a:endParaRPr lang="es-MX" dirty="0" smtClean="0">
              <a:solidFill>
                <a:schemeClr val="tx1"/>
              </a:solidFill>
            </a:endParaRPr>
          </a:p>
          <a:p>
            <a:pPr algn="l"/>
            <a:r>
              <a:rPr lang="es-MX" dirty="0" smtClean="0">
                <a:solidFill>
                  <a:schemeClr val="tx1"/>
                </a:solidFill>
              </a:rPr>
              <a:t>1.- Encuesta a padres de familia</a:t>
            </a:r>
          </a:p>
          <a:p>
            <a:pPr algn="l"/>
            <a:r>
              <a:rPr lang="es-MX" dirty="0" smtClean="0">
                <a:solidFill>
                  <a:schemeClr val="tx1"/>
                </a:solidFill>
              </a:rPr>
              <a:t>2.- Comunicación con mi directora</a:t>
            </a:r>
          </a:p>
          <a:p>
            <a:pPr algn="l"/>
            <a:r>
              <a:rPr lang="es-MX" dirty="0" smtClean="0">
                <a:solidFill>
                  <a:schemeClr val="tx1"/>
                </a:solidFill>
              </a:rPr>
              <a:t>3.- Toma de decisiones y organización del trabajo</a:t>
            </a:r>
          </a:p>
          <a:p>
            <a:pPr algn="l"/>
            <a:r>
              <a:rPr lang="es-MX" dirty="0" smtClean="0">
                <a:solidFill>
                  <a:schemeClr val="tx1"/>
                </a:solidFill>
              </a:rPr>
              <a:t>4.- Comunicación con padres de familia (cuadernillo, programa de TV, </a:t>
            </a:r>
            <a:r>
              <a:rPr lang="es-MX" dirty="0" err="1" smtClean="0">
                <a:solidFill>
                  <a:schemeClr val="tx1"/>
                </a:solidFill>
              </a:rPr>
              <a:t>videollamadas</a:t>
            </a:r>
            <a:r>
              <a:rPr lang="es-MX" dirty="0" smtClean="0">
                <a:solidFill>
                  <a:schemeClr val="tx1"/>
                </a:solidFill>
              </a:rPr>
              <a:t>, lectoescritura, evidencias).</a:t>
            </a:r>
          </a:p>
          <a:p>
            <a:pPr algn="l"/>
            <a:r>
              <a:rPr lang="es-MX" dirty="0" smtClean="0">
                <a:solidFill>
                  <a:schemeClr val="tx1"/>
                </a:solidFill>
              </a:rPr>
              <a:t>5.- Felicitación semanal</a:t>
            </a:r>
            <a:endParaRPr lang="es-MX" dirty="0">
              <a:solidFill>
                <a:schemeClr val="tx1"/>
              </a:solidFill>
            </a:endParaRPr>
          </a:p>
          <a:p>
            <a:r>
              <a:rPr lang="es-MX" dirty="0"/>
              <a:t>	</a:t>
            </a:r>
          </a:p>
          <a:p>
            <a:pPr algn="l"/>
            <a:endParaRPr lang="es-MX" dirty="0" smtClean="0">
              <a:solidFill>
                <a:schemeClr val="tx1"/>
              </a:solidFill>
            </a:endParaRPr>
          </a:p>
          <a:p>
            <a:pPr algn="l"/>
            <a:endParaRPr lang="es-MX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MX" sz="2400" dirty="0" smtClean="0"/>
              <a:t>¿</a:t>
            </a:r>
            <a:r>
              <a:rPr lang="es-MX" sz="2400" dirty="0"/>
              <a:t>De qué manera participaron los padres de familia y/o </a:t>
            </a:r>
            <a:r>
              <a:rPr lang="es-MX" sz="2400" dirty="0" smtClean="0"/>
              <a:t>la comunidad</a:t>
            </a:r>
            <a:r>
              <a:rPr lang="es-MX" sz="2400" dirty="0"/>
              <a:t>? </a:t>
            </a:r>
            <a:endParaRPr lang="es-MX" sz="2400" dirty="0" smtClean="0"/>
          </a:p>
          <a:p>
            <a:pPr>
              <a:buNone/>
            </a:pPr>
            <a:r>
              <a:rPr lang="es-MX" sz="2400" dirty="0" smtClean="0"/>
              <a:t>Al estar en la reunión de información y siendo responsables. </a:t>
            </a:r>
          </a:p>
          <a:p>
            <a:pPr>
              <a:buNone/>
            </a:pPr>
            <a:endParaRPr lang="es-MX" sz="2400" dirty="0"/>
          </a:p>
          <a:p>
            <a:pPr>
              <a:buNone/>
            </a:pPr>
            <a:r>
              <a:rPr lang="es-MX" sz="2400" dirty="0" smtClean="0"/>
              <a:t>¿</a:t>
            </a:r>
            <a:r>
              <a:rPr lang="es-MX" sz="2400" dirty="0"/>
              <a:t>Cuáles fueron los resultados? </a:t>
            </a:r>
          </a:p>
          <a:p>
            <a:pPr>
              <a:buNone/>
            </a:pPr>
            <a:r>
              <a:rPr lang="es-MX" sz="2400" dirty="0" smtClean="0"/>
              <a:t>Aumentó la participación y el envío de evidencias.</a:t>
            </a:r>
            <a:endParaRPr lang="es-MX" sz="2400" dirty="0"/>
          </a:p>
          <a:p>
            <a:pPr>
              <a:buNone/>
            </a:pPr>
            <a:endParaRPr lang="es-MX" sz="2400" dirty="0"/>
          </a:p>
          <a:p>
            <a:pPr>
              <a:buNone/>
            </a:pPr>
            <a:endParaRPr lang="es-MX" sz="2400" dirty="0"/>
          </a:p>
        </p:txBody>
      </p:sp>
      <p:sp>
        <p:nvSpPr>
          <p:cNvPr id="13314" name="AutoShape 2" descr="blob:https://web.whatsapp.com/48f5a4f7-b01b-498f-baa2-6607eaa801b7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3315" name="Picture 3" descr="C:\Users\usuario\Downloads\WhatsApp Image 2020-11-06 at 8.42.55 PM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4149080"/>
            <a:ext cx="2448272" cy="1836204"/>
          </a:xfrm>
          <a:prstGeom prst="rect">
            <a:avLst/>
          </a:prstGeom>
          <a:noFill/>
        </p:spPr>
      </p:pic>
      <p:pic>
        <p:nvPicPr>
          <p:cNvPr id="13316" name="Picture 4" descr="C:\Users\usuario\Downloads\WhatsApp Image 2020-11-20 at 9.03.08 PM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199" y="3429000"/>
            <a:ext cx="2331517" cy="2276872"/>
          </a:xfrm>
          <a:prstGeom prst="rect">
            <a:avLst/>
          </a:prstGeom>
          <a:noFill/>
        </p:spPr>
      </p:pic>
      <p:pic>
        <p:nvPicPr>
          <p:cNvPr id="13317" name="Picture 5" descr="C:\Users\usuario\Downloads\WhatsApp Image 2020-12-10 at 8.07.42 PM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79912" y="2996952"/>
            <a:ext cx="1584176" cy="27363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192</TotalTime>
  <Words>128</Words>
  <Application>Microsoft Office PowerPoint</Application>
  <PresentationFormat>Presentación en pantalla (4:3)</PresentationFormat>
  <Paragraphs>18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Viajes</vt:lpstr>
      <vt:lpstr> “Detectando dificultades” </vt:lpstr>
      <vt:lpstr>Diapositiva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usuario</cp:lastModifiedBy>
  <cp:revision>12</cp:revision>
  <dcterms:created xsi:type="dcterms:W3CDTF">2020-12-10T22:57:05Z</dcterms:created>
  <dcterms:modified xsi:type="dcterms:W3CDTF">2020-12-11T02:09:47Z</dcterms:modified>
</cp:coreProperties>
</file>