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9" autoAdjust="0"/>
    <p:restoredTop sz="94660"/>
  </p:normalViewPr>
  <p:slideViewPr>
    <p:cSldViewPr snapToGrid="0">
      <p:cViewPr>
        <p:scale>
          <a:sx n="35" d="100"/>
          <a:sy n="35" d="100"/>
        </p:scale>
        <p:origin x="1188" y="4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7D652-B33C-4004-B829-849A2D20A7BE}" type="datetimeFigureOut">
              <a:rPr lang="es-MX" smtClean="0"/>
              <a:t>24/02/2021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3D507-A625-4D2A-B007-ABE06A87896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270311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7D652-B33C-4004-B829-849A2D20A7BE}" type="datetimeFigureOut">
              <a:rPr lang="es-MX" smtClean="0"/>
              <a:t>24/02/2021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3D507-A625-4D2A-B007-ABE06A87896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93612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7D652-B33C-4004-B829-849A2D20A7BE}" type="datetimeFigureOut">
              <a:rPr lang="es-MX" smtClean="0"/>
              <a:t>24/02/2021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3D507-A625-4D2A-B007-ABE06A87896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296215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7D652-B33C-4004-B829-849A2D20A7BE}" type="datetimeFigureOut">
              <a:rPr lang="es-MX" smtClean="0"/>
              <a:t>24/02/2021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3D507-A625-4D2A-B007-ABE06A878965}" type="slidenum">
              <a:rPr lang="es-MX" smtClean="0"/>
              <a:t>‹Nº›</a:t>
            </a:fld>
            <a:endParaRPr lang="es-MX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269351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7D652-B33C-4004-B829-849A2D20A7BE}" type="datetimeFigureOut">
              <a:rPr lang="es-MX" smtClean="0"/>
              <a:t>24/02/2021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3D507-A625-4D2A-B007-ABE06A87896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703242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7D652-B33C-4004-B829-849A2D20A7BE}" type="datetimeFigureOut">
              <a:rPr lang="es-MX" smtClean="0"/>
              <a:t>24/02/2021</a:t>
            </a:fld>
            <a:endParaRPr lang="es-MX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3D507-A625-4D2A-B007-ABE06A87896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252449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7D652-B33C-4004-B829-849A2D20A7BE}" type="datetimeFigureOut">
              <a:rPr lang="es-MX" smtClean="0"/>
              <a:t>24/02/2021</a:t>
            </a:fld>
            <a:endParaRPr lang="es-MX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3D507-A625-4D2A-B007-ABE06A87896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066388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7D652-B33C-4004-B829-849A2D20A7BE}" type="datetimeFigureOut">
              <a:rPr lang="es-MX" smtClean="0"/>
              <a:t>24/02/2021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3D507-A625-4D2A-B007-ABE06A87896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416062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7D652-B33C-4004-B829-849A2D20A7BE}" type="datetimeFigureOut">
              <a:rPr lang="es-MX" smtClean="0"/>
              <a:t>24/02/2021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3D507-A625-4D2A-B007-ABE06A87896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82705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7D652-B33C-4004-B829-849A2D20A7BE}" type="datetimeFigureOut">
              <a:rPr lang="es-MX" smtClean="0"/>
              <a:t>24/02/2021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3D507-A625-4D2A-B007-ABE06A87896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05617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7D652-B33C-4004-B829-849A2D20A7BE}" type="datetimeFigureOut">
              <a:rPr lang="es-MX" smtClean="0"/>
              <a:t>24/02/2021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3D507-A625-4D2A-B007-ABE06A87896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94195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7D652-B33C-4004-B829-849A2D20A7BE}" type="datetimeFigureOut">
              <a:rPr lang="es-MX" smtClean="0"/>
              <a:t>24/02/2021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3D507-A625-4D2A-B007-ABE06A87896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70036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7D652-B33C-4004-B829-849A2D20A7BE}" type="datetimeFigureOut">
              <a:rPr lang="es-MX" smtClean="0"/>
              <a:t>24/02/2021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3D507-A625-4D2A-B007-ABE06A87896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97942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7D652-B33C-4004-B829-849A2D20A7BE}" type="datetimeFigureOut">
              <a:rPr lang="es-MX" smtClean="0"/>
              <a:t>24/02/2021</a:t>
            </a:fld>
            <a:endParaRPr lang="es-MX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3D507-A625-4D2A-B007-ABE06A87896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50373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7D652-B33C-4004-B829-849A2D20A7BE}" type="datetimeFigureOut">
              <a:rPr lang="es-MX" smtClean="0"/>
              <a:t>24/02/2021</a:t>
            </a:fld>
            <a:endParaRPr lang="es-MX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3D507-A625-4D2A-B007-ABE06A87896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73405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7D652-B33C-4004-B829-849A2D20A7BE}" type="datetimeFigureOut">
              <a:rPr lang="es-MX" smtClean="0"/>
              <a:t>24/02/2021</a:t>
            </a:fld>
            <a:endParaRPr lang="es-MX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3D507-A625-4D2A-B007-ABE06A87896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05944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7D652-B33C-4004-B829-849A2D20A7BE}" type="datetimeFigureOut">
              <a:rPr lang="es-MX" smtClean="0"/>
              <a:t>24/02/2021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3D507-A625-4D2A-B007-ABE06A87896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87599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B9F7D652-B33C-4004-B829-849A2D20A7BE}" type="datetimeFigureOut">
              <a:rPr lang="es-MX" smtClean="0"/>
              <a:t>24/02/2021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F3D507-A625-4D2A-B007-ABE06A87896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9210499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  <p:sldLayoutId id="2147483722" r:id="rId15"/>
    <p:sldLayoutId id="2147483723" r:id="rId16"/>
    <p:sldLayoutId id="2147483724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352179" y="1021977"/>
            <a:ext cx="10839821" cy="1845922"/>
          </a:xfrm>
        </p:spPr>
        <p:txBody>
          <a:bodyPr/>
          <a:lstStyle/>
          <a:p>
            <a:r>
              <a:rPr lang="es-MX" dirty="0" smtClean="0"/>
              <a:t>Actividad “El Buzón”</a:t>
            </a:r>
            <a:endParaRPr lang="es-MX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52179" y="3325098"/>
            <a:ext cx="8975162" cy="1139326"/>
          </a:xfrm>
        </p:spPr>
        <p:txBody>
          <a:bodyPr>
            <a:noAutofit/>
          </a:bodyPr>
          <a:lstStyle/>
          <a:p>
            <a:pPr algn="ctr"/>
            <a:r>
              <a:rPr lang="es-MX" sz="2800" dirty="0" smtClean="0"/>
              <a:t>Jardín de Niños “ Bertrand Russell”</a:t>
            </a:r>
            <a:endParaRPr lang="es-MX" sz="2800" dirty="0"/>
          </a:p>
          <a:p>
            <a:pPr algn="ctr"/>
            <a:r>
              <a:rPr lang="es-MX" sz="2800" dirty="0" smtClean="0"/>
              <a:t>Clave: 10DJN0310R</a:t>
            </a:r>
          </a:p>
          <a:p>
            <a:pPr algn="ctr"/>
            <a:r>
              <a:rPr lang="es-MX" sz="2800" dirty="0" smtClean="0"/>
              <a:t>EJIDO: LA UNIÓN, LERDO, DGO.</a:t>
            </a:r>
          </a:p>
          <a:p>
            <a:pPr algn="ctr"/>
            <a:endParaRPr lang="es-MX" sz="2800" dirty="0" smtClean="0"/>
          </a:p>
          <a:p>
            <a:pPr algn="ctr"/>
            <a:r>
              <a:rPr lang="es-MX" sz="2800" dirty="0" smtClean="0"/>
              <a:t>Maestra: Abigail BRIONES Betancourt</a:t>
            </a:r>
          </a:p>
        </p:txBody>
      </p:sp>
    </p:spTree>
    <p:extLst>
      <p:ext uri="{BB962C8B-B14F-4D97-AF65-F5344CB8AC3E}">
        <p14:creationId xmlns:p14="http://schemas.microsoft.com/office/powerpoint/2010/main" val="819132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99899" y="264459"/>
            <a:ext cx="9404723" cy="1400530"/>
          </a:xfrm>
        </p:spPr>
        <p:txBody>
          <a:bodyPr/>
          <a:lstStyle/>
          <a:p>
            <a:r>
              <a:rPr lang="es-MX" dirty="0" smtClean="0"/>
              <a:t>INDICACIONES 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264024"/>
            <a:ext cx="10730753" cy="4984375"/>
          </a:xfrm>
        </p:spPr>
        <p:txBody>
          <a:bodyPr>
            <a:noAutofit/>
          </a:bodyPr>
          <a:lstStyle/>
          <a:p>
            <a:pPr lvl="0"/>
            <a:r>
              <a:rPr lang="es-MX" sz="2400" dirty="0"/>
              <a:t>Se enviará el fin de semana un detalle por parte de la educadora, que se le pedirá a la presidenta o a alguna madre de familia que les haga llegar personalmente a cada uno de ellos.</a:t>
            </a:r>
          </a:p>
          <a:p>
            <a:pPr lvl="0"/>
            <a:r>
              <a:rPr lang="es-MX" sz="2400" dirty="0"/>
              <a:t>En base al detalle los alumnos realizarán una carta dirigida a la maestra, en donde escribirán de manera libre un mensaje de amistad.</a:t>
            </a:r>
          </a:p>
          <a:p>
            <a:pPr lvl="0"/>
            <a:r>
              <a:rPr lang="es-MX" sz="2400" dirty="0"/>
              <a:t>Tutor pregunta que escribió y lo anotará en la parte de atrás de la carta</a:t>
            </a:r>
          </a:p>
          <a:p>
            <a:pPr lvl="0"/>
            <a:r>
              <a:rPr lang="es-MX" sz="2400" dirty="0"/>
              <a:t>Deben colocarla en un sobre, con nombre y para quien está dirigida.</a:t>
            </a:r>
          </a:p>
          <a:p>
            <a:r>
              <a:rPr lang="es-MX" sz="2400" dirty="0"/>
              <a:t>En carta será depositada en un buzón de cartas que se colocará en el kínder, el cual estará de 11:00 am a 6:00pm de la tarde. </a:t>
            </a:r>
          </a:p>
        </p:txBody>
      </p:sp>
    </p:spTree>
    <p:extLst>
      <p:ext uri="{BB962C8B-B14F-4D97-AF65-F5344CB8AC3E}">
        <p14:creationId xmlns:p14="http://schemas.microsoft.com/office/powerpoint/2010/main" val="318107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MX" dirty="0" smtClean="0"/>
              <a:t>CARTAS Y DETALLES PARA LOS ALUMNOS DE PARTE DE LA MAESTRA</a:t>
            </a:r>
            <a:endParaRPr lang="es-MX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4658" y="1476730"/>
            <a:ext cx="4773202" cy="477320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408038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178883" y="328106"/>
            <a:ext cx="6260952" cy="626095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839092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1364" y="269405"/>
            <a:ext cx="11052830" cy="1400530"/>
          </a:xfrm>
        </p:spPr>
        <p:txBody>
          <a:bodyPr>
            <a:normAutofit/>
          </a:bodyPr>
          <a:lstStyle/>
          <a:p>
            <a:pPr algn="ctr"/>
            <a:r>
              <a:rPr lang="es-MX" sz="3600" dirty="0" smtClean="0"/>
              <a:t>CAPTURAS DE PANTALLA DE CHAT WHATSAPP</a:t>
            </a:r>
            <a:endParaRPr lang="es-MX" sz="3600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4" b="13804"/>
          <a:stretch/>
        </p:blipFill>
        <p:spPr>
          <a:xfrm>
            <a:off x="6537864" y="969670"/>
            <a:ext cx="3275244" cy="56477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04" b="13951"/>
          <a:stretch/>
        </p:blipFill>
        <p:spPr>
          <a:xfrm>
            <a:off x="1861534" y="969670"/>
            <a:ext cx="3275244" cy="55707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79590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64" b="14100"/>
          <a:stretch/>
        </p:blipFill>
        <p:spPr>
          <a:xfrm>
            <a:off x="1168041" y="188257"/>
            <a:ext cx="3960130" cy="66697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3" b="13555"/>
          <a:stretch/>
        </p:blipFill>
        <p:spPr>
          <a:xfrm>
            <a:off x="6042212" y="115431"/>
            <a:ext cx="3908612" cy="67425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61969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34" b="13228"/>
          <a:stretch/>
        </p:blipFill>
        <p:spPr>
          <a:xfrm>
            <a:off x="6276331" y="354205"/>
            <a:ext cx="3647597" cy="62334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6" b="14360"/>
          <a:stretch/>
        </p:blipFill>
        <p:spPr>
          <a:xfrm>
            <a:off x="1725705" y="259268"/>
            <a:ext cx="3814482" cy="6423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38014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MX" dirty="0" smtClean="0"/>
              <a:t>CARTAS RECIBIDAS</a:t>
            </a:r>
            <a:br>
              <a:rPr lang="es-MX" dirty="0" smtClean="0"/>
            </a:br>
            <a:r>
              <a:rPr lang="es-MX" dirty="0" smtClean="0"/>
              <a:t>DE PARTE DE LOS ALUMNOS</a:t>
            </a:r>
            <a:endParaRPr lang="es-MX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3080752" y="1853248"/>
            <a:ext cx="4535440" cy="4535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60480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7054" y="0"/>
            <a:ext cx="8772803" cy="6579603"/>
          </a:xfrm>
        </p:spPr>
      </p:pic>
    </p:spTree>
    <p:extLst>
      <p:ext uri="{BB962C8B-B14F-4D97-AF65-F5344CB8AC3E}">
        <p14:creationId xmlns:p14="http://schemas.microsoft.com/office/powerpoint/2010/main" val="1652086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139</TotalTime>
  <Words>169</Words>
  <Application>Microsoft Office PowerPoint</Application>
  <PresentationFormat>Panorámica</PresentationFormat>
  <Paragraphs>15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3" baseType="lpstr">
      <vt:lpstr>Arial</vt:lpstr>
      <vt:lpstr>Century Gothic</vt:lpstr>
      <vt:lpstr>Wingdings 3</vt:lpstr>
      <vt:lpstr>Ion</vt:lpstr>
      <vt:lpstr>Actividad “El Buzón”</vt:lpstr>
      <vt:lpstr>INDICACIONES </vt:lpstr>
      <vt:lpstr>CARTAS Y DETALLES PARA LOS ALUMNOS DE PARTE DE LA MAESTRA</vt:lpstr>
      <vt:lpstr>Presentación de PowerPoint</vt:lpstr>
      <vt:lpstr>CAPTURAS DE PANTALLA DE CHAT WHATSAPP</vt:lpstr>
      <vt:lpstr>Presentación de PowerPoint</vt:lpstr>
      <vt:lpstr>Presentación de PowerPoint</vt:lpstr>
      <vt:lpstr>CARTAS RECIBIDAS DE PARTE DE LOS ALUMNOS</vt:lpstr>
      <vt:lpstr>Presentación de PowerPoint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Actividad “El Buzón”</dc:title>
  <dc:creator>Abigail</dc:creator>
  <cp:lastModifiedBy>Abigail</cp:lastModifiedBy>
  <cp:revision>5</cp:revision>
  <dcterms:created xsi:type="dcterms:W3CDTF">2021-02-24T23:12:41Z</dcterms:created>
  <dcterms:modified xsi:type="dcterms:W3CDTF">2021-02-25T01:32:24Z</dcterms:modified>
</cp:coreProperties>
</file>