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30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31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85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1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96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34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83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13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05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82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71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02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DFBF-F982-4BEA-8BF5-8986C4BDD78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7702-270E-4F12-84F1-20FEF1CCC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7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ágenes de Caucho Juguete | Vectores, fotos de stock y PSD gratu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8"/>
            <a:ext cx="12192000" cy="6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68895" y="1960457"/>
            <a:ext cx="6096000" cy="23876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Experiencias </a:t>
            </a:r>
            <a:br>
              <a:rPr lang="es-MX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s-MX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Exitosas</a:t>
            </a:r>
            <a:br>
              <a:rPr lang="es-MX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s-MX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J. de N. “JAIME NUNO”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68895" y="4348057"/>
            <a:ext cx="6096000" cy="1655762"/>
          </a:xfrm>
        </p:spPr>
        <p:txBody>
          <a:bodyPr/>
          <a:lstStyle/>
          <a:p>
            <a:r>
              <a:rPr lang="es-MX" dirty="0"/>
              <a:t>Habilidades Básicas</a:t>
            </a:r>
          </a:p>
          <a:p>
            <a:r>
              <a:rPr lang="es-MX" dirty="0"/>
              <a:t>Lectura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b="26467"/>
          <a:stretch/>
        </p:blipFill>
        <p:spPr>
          <a:xfrm>
            <a:off x="6364897" y="2087629"/>
            <a:ext cx="5615068" cy="323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ágenes de Caucho Juguete | Vectores, fotos de stock y PSD gratu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8"/>
            <a:ext cx="12192000" cy="6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1060137"/>
            <a:ext cx="6096000" cy="1325563"/>
          </a:xfrm>
        </p:spPr>
        <p:txBody>
          <a:bodyPr/>
          <a:lstStyle/>
          <a:p>
            <a:pPr algn="ctr"/>
            <a:r>
              <a:rPr lang="es-MX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Lectura y Escritura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947" y="2607503"/>
            <a:ext cx="4714461" cy="2653610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Fomento de la lectura y escritura a través de un cuento breve diario con ejercicio de comprensión lectora.</a:t>
            </a:r>
          </a:p>
        </p:txBody>
      </p:sp>
      <p:sp>
        <p:nvSpPr>
          <p:cNvPr id="4" name="AutoShape 2" descr="blob:https://web.whatsapp.com/a145e63e-311f-412d-84d2-cdb8f73acd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11787" r="10837" b="6280"/>
          <a:stretch/>
        </p:blipFill>
        <p:spPr>
          <a:xfrm>
            <a:off x="6229754" y="1562580"/>
            <a:ext cx="2584379" cy="34458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4493" r="9033" b="11884"/>
          <a:stretch/>
        </p:blipFill>
        <p:spPr>
          <a:xfrm>
            <a:off x="9065033" y="1324014"/>
            <a:ext cx="2876067" cy="33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ágenes de Caucho Juguete | Vectores, fotos de stock y PSD gratuitos">
            <a:extLst>
              <a:ext uri="{FF2B5EF4-FFF2-40B4-BE49-F238E27FC236}">
                <a16:creationId xmlns:a16="http://schemas.microsoft.com/office/drawing/2014/main" id="{F129FE5B-8294-4A9B-B38C-E64BAC1E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8"/>
            <a:ext cx="12192000" cy="6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7DE4-F292-4AA0-9167-D2DF90E26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231" r="3201" b="34974"/>
          <a:stretch/>
        </p:blipFill>
        <p:spPr>
          <a:xfrm>
            <a:off x="965200" y="1585086"/>
            <a:ext cx="2879083" cy="3687827"/>
          </a:xfrm>
          <a:prstGeom prst="rect">
            <a:avLst/>
          </a:prstGeom>
        </p:spPr>
      </p:pic>
      <p:pic>
        <p:nvPicPr>
          <p:cNvPr id="4" name="Imagen 3" descr="Niña sentada en un sillón&#10;&#10;Descripción generada automáticamente con confianza baja">
            <a:extLst>
              <a:ext uri="{FF2B5EF4-FFF2-40B4-BE49-F238E27FC236}">
                <a16:creationId xmlns:a16="http://schemas.microsoft.com/office/drawing/2014/main" id="{48B5AFDC-231A-4599-B88E-36FA8E130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26" r="3200" b="23897"/>
          <a:stretch/>
        </p:blipFill>
        <p:spPr>
          <a:xfrm>
            <a:off x="4647976" y="1476304"/>
            <a:ext cx="2880360" cy="3906406"/>
          </a:xfrm>
          <a:prstGeom prst="rect">
            <a:avLst/>
          </a:prstGeom>
        </p:spPr>
      </p:pic>
      <p:pic>
        <p:nvPicPr>
          <p:cNvPr id="8" name="Imagen 7" descr="Imagen borros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570D5EF-14DF-489F-9C88-2C7BC8015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41" y="1508759"/>
            <a:ext cx="288036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ágenes de Caucho Juguete | Vectores, fotos de stock y PSD gratuitos">
            <a:extLst>
              <a:ext uri="{FF2B5EF4-FFF2-40B4-BE49-F238E27FC236}">
                <a16:creationId xmlns:a16="http://schemas.microsoft.com/office/drawing/2014/main" id="{5F448EA0-7A70-4DFA-A74A-266F0E6F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8"/>
            <a:ext cx="12192000" cy="6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591" y="1551940"/>
            <a:ext cx="7836140" cy="1541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>
                <a:latin typeface="a Arbei Berry" panose="02000503000000000000" pitchFamily="2" charset="0"/>
              </a:rPr>
              <a:t>Enviar un audio cuento, para que después ellos realicen alguna actividad a partir de la lectura, por ejemplo describir a los personajes, dibujar la historia, que asocien lo acontecido con su vida, etc.</a:t>
            </a:r>
            <a:endParaRPr lang="en-US" dirty="0">
              <a:latin typeface="a Arbei Berry" panose="02000503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27262"/>
          <a:stretch/>
        </p:blipFill>
        <p:spPr>
          <a:xfrm rot="5400000" flipH="1" flipV="1">
            <a:off x="4951504" y="3541940"/>
            <a:ext cx="2847540" cy="3045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7"/>
          <a:stretch/>
        </p:blipFill>
        <p:spPr>
          <a:xfrm rot="10800000" flipH="1" flipV="1">
            <a:off x="1163296" y="2939102"/>
            <a:ext cx="2651759" cy="376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VID-20201119-WA003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9758.768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35493" y="1900566"/>
            <a:ext cx="2477589" cy="450470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EFC7EBE-7A7C-4891-990B-6310ED30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77</Words>
  <Application>Microsoft Office PowerPoint</Application>
  <PresentationFormat>Panorámica</PresentationFormat>
  <Paragraphs>6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 Arbei Berry</vt:lpstr>
      <vt:lpstr>Adobe Heiti Std R</vt:lpstr>
      <vt:lpstr>Arial</vt:lpstr>
      <vt:lpstr>Calibri</vt:lpstr>
      <vt:lpstr>Calibri Light</vt:lpstr>
      <vt:lpstr>Tema de Office</vt:lpstr>
      <vt:lpstr>Experiencias  Exitosas J. de N. “JAIME NUNO”</vt:lpstr>
      <vt:lpstr>Lectura y Escritura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 Exitosas 3ro “C”</dc:title>
  <dc:creator>ERIKA LEDESMA</dc:creator>
  <cp:lastModifiedBy>Armando</cp:lastModifiedBy>
  <cp:revision>11</cp:revision>
  <dcterms:created xsi:type="dcterms:W3CDTF">2021-01-29T01:24:56Z</dcterms:created>
  <dcterms:modified xsi:type="dcterms:W3CDTF">2021-02-24T23:57:40Z</dcterms:modified>
</cp:coreProperties>
</file>