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0"/>
  </p:normalViewPr>
  <p:slideViewPr>
    <p:cSldViewPr snapToGrid="0" snapToObjects="1" showGuides="1">
      <p:cViewPr varScale="1">
        <p:scale>
          <a:sx n="88" d="100"/>
          <a:sy n="88" d="100"/>
        </p:scale>
        <p:origin x="184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B1FAEC6-3502-B048-ABAA-7D32F04A55D2}" type="datetimeFigureOut">
              <a:rPr lang="es-MX" smtClean="0"/>
              <a:t>23/02/21</a:t>
            </a:fld>
            <a:endParaRPr lang="es-MX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87E372-BD36-E242-BDD3-5889484516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392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EC6-3502-B048-ABAA-7D32F04A55D2}" type="datetimeFigureOut">
              <a:rPr lang="es-MX" smtClean="0"/>
              <a:t>23/02/21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E372-BD36-E242-BDD3-5889484516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427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EC6-3502-B048-ABAA-7D32F04A55D2}" type="datetimeFigureOut">
              <a:rPr lang="es-MX" smtClean="0"/>
              <a:t>23/02/21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E372-BD36-E242-BDD3-5889484516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583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EC6-3502-B048-ABAA-7D32F04A55D2}" type="datetimeFigureOut">
              <a:rPr lang="es-MX" smtClean="0"/>
              <a:t>23/02/21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E372-BD36-E242-BDD3-5889484516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232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B1FAEC6-3502-B048-ABAA-7D32F04A55D2}" type="datetimeFigureOut">
              <a:rPr lang="es-MX" smtClean="0"/>
              <a:t>23/02/21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1B87E372-BD36-E242-BDD3-5889484516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6196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EC6-3502-B048-ABAA-7D32F04A55D2}" type="datetimeFigureOut">
              <a:rPr lang="es-MX" smtClean="0"/>
              <a:t>23/02/21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E372-BD36-E242-BDD3-5889484516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14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EC6-3502-B048-ABAA-7D32F04A55D2}" type="datetimeFigureOut">
              <a:rPr lang="es-MX" smtClean="0"/>
              <a:t>23/02/21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E372-BD36-E242-BDD3-5889484516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797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EC6-3502-B048-ABAA-7D32F04A55D2}" type="datetimeFigureOut">
              <a:rPr lang="es-MX" smtClean="0"/>
              <a:t>23/02/21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E372-BD36-E242-BDD3-5889484516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888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EC6-3502-B048-ABAA-7D32F04A55D2}" type="datetimeFigureOut">
              <a:rPr lang="es-MX" smtClean="0"/>
              <a:t>23/02/21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E372-BD36-E242-BDD3-5889484516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005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EC6-3502-B048-ABAA-7D32F04A55D2}" type="datetimeFigureOut">
              <a:rPr lang="es-MX" smtClean="0"/>
              <a:t>23/02/21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87E372-BD36-E242-BDD3-588948451647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566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B1FAEC6-3502-B048-ABAA-7D32F04A55D2}" type="datetimeFigureOut">
              <a:rPr lang="es-MX" smtClean="0"/>
              <a:t>23/02/21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87E372-BD36-E242-BDD3-588948451647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664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1FAEC6-3502-B048-ABAA-7D32F04A55D2}" type="datetimeFigureOut">
              <a:rPr lang="es-MX" smtClean="0"/>
              <a:t>23/02/21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87E372-BD36-E242-BDD3-5889484516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28F8C-4222-EA45-BFDB-DFB16E5AB9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Experiencia exitosa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DEA0E2-8B86-FB4B-9BF5-9932CB1487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Jardín de Niños Xicoténcatl</a:t>
            </a:r>
          </a:p>
        </p:txBody>
      </p:sp>
    </p:spTree>
    <p:extLst>
      <p:ext uri="{BB962C8B-B14F-4D97-AF65-F5344CB8AC3E}">
        <p14:creationId xmlns:p14="http://schemas.microsoft.com/office/powerpoint/2010/main" val="189715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7EDB8-6503-554C-975E-9F4EC8A1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Experiencia exitosa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4A84DE-6655-EA4E-BD96-1779544621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Reconocer las emociones que las educadoras están viviendo en esta contingencia.</a:t>
            </a:r>
          </a:p>
          <a:p>
            <a:r>
              <a:rPr lang="es-MX" dirty="0"/>
              <a:t>Les permitió identificarse con los padres de familia y sus necesidades.</a:t>
            </a:r>
          </a:p>
          <a:p>
            <a:r>
              <a:rPr lang="es-MX" dirty="0"/>
              <a:t>Para realizar el reconocimiento de las emociones jugamos con una ruleta de sorteos.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D74F0B37-1F72-1D48-9633-462ED51F99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0322" y="1753774"/>
            <a:ext cx="5303520" cy="3977639"/>
          </a:xfr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C53326F-8286-844B-890E-EEC34AA22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83" b="91701" l="9932" r="92653">
                        <a14:foregroundMark x1="17959" y1="27891" x2="23129" y2="20544"/>
                        <a14:foregroundMark x1="23129" y1="20544" x2="56599" y2="9388"/>
                        <a14:foregroundMark x1="56599" y1="9388" x2="64354" y2="9796"/>
                        <a14:foregroundMark x1="64354" y1="9796" x2="85578" y2="35374"/>
                        <a14:foregroundMark x1="85578" y1="35374" x2="89116" y2="43810"/>
                        <a14:foregroundMark x1="89116" y1="43810" x2="89252" y2="43810"/>
                        <a14:foregroundMark x1="28571" y1="16463" x2="41361" y2="9524"/>
                        <a14:foregroundMark x1="41361" y1="9524" x2="59048" y2="7755"/>
                        <a14:foregroundMark x1="59048" y1="7755" x2="63673" y2="11565"/>
                        <a14:foregroundMark x1="74694" y1="17143" x2="90204" y2="37279"/>
                        <a14:foregroundMark x1="90204" y1="37279" x2="92789" y2="51701"/>
                        <a14:foregroundMark x1="92789" y1="51701" x2="82857" y2="73333"/>
                        <a14:foregroundMark x1="82857" y1="73333" x2="75510" y2="76599"/>
                        <a14:foregroundMark x1="75510" y1="76599" x2="65306" y2="87211"/>
                        <a14:foregroundMark x1="65306" y1="87211" x2="60816" y2="87211"/>
                        <a14:foregroundMark x1="72789" y1="82313" x2="81088" y2="77551"/>
                        <a14:foregroundMark x1="14830" y1="29116" x2="10204" y2="44082"/>
                        <a14:foregroundMark x1="10204" y1="44082" x2="9252" y2="60000"/>
                        <a14:foregroundMark x1="9252" y1="60000" x2="11701" y2="67211"/>
                        <a14:foregroundMark x1="11701" y1="67211" x2="17823" y2="75646"/>
                        <a14:foregroundMark x1="17823" y1="75646" x2="44082" y2="90748"/>
                        <a14:foregroundMark x1="44082" y1="90748" x2="53469" y2="91701"/>
                        <a14:foregroundMark x1="53469" y1="91701" x2="56599" y2="87347"/>
                        <a14:foregroundMark x1="13469" y1="62585" x2="15374" y2="68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4808" y="4263886"/>
            <a:ext cx="2329070" cy="23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3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2D5DA-83C2-2146-87CB-20456E47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Experiencia exitosa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F3AE6C-5B4A-B64B-956C-F24661DD1C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Ruleta de las emociones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79D8B16-D236-E942-A6DE-DC7EFDDB1D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2971" y="2103121"/>
            <a:ext cx="5042803" cy="3749039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53F4864-E09A-F747-ABAA-F68332E63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77" y="2668490"/>
            <a:ext cx="4870124" cy="31836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7E534B-2695-F44A-9119-639435467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83" b="91701" l="9932" r="92653">
                        <a14:foregroundMark x1="17959" y1="27891" x2="23129" y2="20544"/>
                        <a14:foregroundMark x1="23129" y1="20544" x2="56599" y2="9388"/>
                        <a14:foregroundMark x1="56599" y1="9388" x2="64354" y2="9796"/>
                        <a14:foregroundMark x1="64354" y1="9796" x2="85578" y2="35374"/>
                        <a14:foregroundMark x1="85578" y1="35374" x2="89116" y2="43810"/>
                        <a14:foregroundMark x1="89116" y1="43810" x2="89252" y2="43810"/>
                        <a14:foregroundMark x1="28571" y1="16463" x2="41361" y2="9524"/>
                        <a14:foregroundMark x1="41361" y1="9524" x2="59048" y2="7755"/>
                        <a14:foregroundMark x1="59048" y1="7755" x2="63673" y2="11565"/>
                        <a14:foregroundMark x1="74694" y1="17143" x2="90204" y2="37279"/>
                        <a14:foregroundMark x1="90204" y1="37279" x2="92789" y2="51701"/>
                        <a14:foregroundMark x1="92789" y1="51701" x2="82857" y2="73333"/>
                        <a14:foregroundMark x1="82857" y1="73333" x2="75510" y2="76599"/>
                        <a14:foregroundMark x1="75510" y1="76599" x2="65306" y2="87211"/>
                        <a14:foregroundMark x1="65306" y1="87211" x2="60816" y2="87211"/>
                        <a14:foregroundMark x1="72789" y1="82313" x2="81088" y2="77551"/>
                        <a14:foregroundMark x1="14830" y1="29116" x2="10204" y2="44082"/>
                        <a14:foregroundMark x1="10204" y1="44082" x2="9252" y2="60000"/>
                        <a14:foregroundMark x1="9252" y1="60000" x2="11701" y2="67211"/>
                        <a14:foregroundMark x1="11701" y1="67211" x2="17823" y2="75646"/>
                        <a14:foregroundMark x1="17823" y1="75646" x2="44082" y2="90748"/>
                        <a14:foregroundMark x1="44082" y1="90748" x2="53469" y2="91701"/>
                        <a14:foregroundMark x1="53469" y1="91701" x2="56599" y2="87347"/>
                        <a14:foregroundMark x1="13469" y1="62585" x2="15374" y2="68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1265" y="309185"/>
            <a:ext cx="1793935" cy="179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5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453EC-35BE-1748-830A-CB6E9E131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Experiencia exitosa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801E70F-007C-6F4A-AD0F-797F5D4916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1943" y="1981064"/>
            <a:ext cx="5440534" cy="4070932"/>
          </a:xfr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419EFAA2-6945-5A42-A67B-06B3A950E8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58923" y="1997629"/>
            <a:ext cx="3112497" cy="4054367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1A9A069-3108-D24D-B7D2-F10707CC2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83" b="91701" l="9932" r="92653">
                        <a14:foregroundMark x1="17959" y1="27891" x2="23129" y2="20544"/>
                        <a14:foregroundMark x1="23129" y1="20544" x2="56599" y2="9388"/>
                        <a14:foregroundMark x1="56599" y1="9388" x2="64354" y2="9796"/>
                        <a14:foregroundMark x1="64354" y1="9796" x2="85578" y2="35374"/>
                        <a14:foregroundMark x1="85578" y1="35374" x2="89116" y2="43810"/>
                        <a14:foregroundMark x1="89116" y1="43810" x2="89252" y2="43810"/>
                        <a14:foregroundMark x1="28571" y1="16463" x2="41361" y2="9524"/>
                        <a14:foregroundMark x1="41361" y1="9524" x2="59048" y2="7755"/>
                        <a14:foregroundMark x1="59048" y1="7755" x2="63673" y2="11565"/>
                        <a14:foregroundMark x1="74694" y1="17143" x2="90204" y2="37279"/>
                        <a14:foregroundMark x1="90204" y1="37279" x2="92789" y2="51701"/>
                        <a14:foregroundMark x1="92789" y1="51701" x2="82857" y2="73333"/>
                        <a14:foregroundMark x1="82857" y1="73333" x2="75510" y2="76599"/>
                        <a14:foregroundMark x1="75510" y1="76599" x2="65306" y2="87211"/>
                        <a14:foregroundMark x1="65306" y1="87211" x2="60816" y2="87211"/>
                        <a14:foregroundMark x1="72789" y1="82313" x2="81088" y2="77551"/>
                        <a14:foregroundMark x1="14830" y1="29116" x2="10204" y2="44082"/>
                        <a14:foregroundMark x1="10204" y1="44082" x2="9252" y2="60000"/>
                        <a14:foregroundMark x1="9252" y1="60000" x2="11701" y2="67211"/>
                        <a14:foregroundMark x1="11701" y1="67211" x2="17823" y2="75646"/>
                        <a14:foregroundMark x1="17823" y1="75646" x2="44082" y2="90748"/>
                        <a14:foregroundMark x1="44082" y1="90748" x2="53469" y2="91701"/>
                        <a14:foregroundMark x1="53469" y1="91701" x2="56599" y2="87347"/>
                        <a14:foregroundMark x1="13469" y1="62585" x2="15374" y2="68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05482" y="265045"/>
            <a:ext cx="1749149" cy="174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2DF8E-A75C-5846-BAAD-B2BF74A9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Experiencia exitosa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331A12-88FB-DA44-98E2-B77A783E2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725749"/>
            <a:ext cx="8091714" cy="3749040"/>
          </a:xfrm>
        </p:spPr>
        <p:txBody>
          <a:bodyPr/>
          <a:lstStyle/>
          <a:p>
            <a:r>
              <a:rPr lang="es-MX" dirty="0"/>
              <a:t>Elaboración del plan de educación Socioemocional.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412FDD5-1354-A945-90D3-CE75594BEA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02657" y="2091961"/>
            <a:ext cx="9586686" cy="412344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C1DD1B-9FC8-D846-B332-8E388D0CC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83" b="91701" l="9932" r="92653">
                        <a14:foregroundMark x1="17959" y1="27891" x2="23129" y2="20544"/>
                        <a14:foregroundMark x1="23129" y1="20544" x2="56599" y2="9388"/>
                        <a14:foregroundMark x1="56599" y1="9388" x2="64354" y2="9796"/>
                        <a14:foregroundMark x1="64354" y1="9796" x2="85578" y2="35374"/>
                        <a14:foregroundMark x1="85578" y1="35374" x2="89116" y2="43810"/>
                        <a14:foregroundMark x1="89116" y1="43810" x2="89252" y2="43810"/>
                        <a14:foregroundMark x1="28571" y1="16463" x2="41361" y2="9524"/>
                        <a14:foregroundMark x1="41361" y1="9524" x2="59048" y2="7755"/>
                        <a14:foregroundMark x1="59048" y1="7755" x2="63673" y2="11565"/>
                        <a14:foregroundMark x1="74694" y1="17143" x2="90204" y2="37279"/>
                        <a14:foregroundMark x1="90204" y1="37279" x2="92789" y2="51701"/>
                        <a14:foregroundMark x1="92789" y1="51701" x2="82857" y2="73333"/>
                        <a14:foregroundMark x1="82857" y1="73333" x2="75510" y2="76599"/>
                        <a14:foregroundMark x1="75510" y1="76599" x2="65306" y2="87211"/>
                        <a14:foregroundMark x1="65306" y1="87211" x2="60816" y2="87211"/>
                        <a14:foregroundMark x1="72789" y1="82313" x2="81088" y2="77551"/>
                        <a14:foregroundMark x1="14830" y1="29116" x2="10204" y2="44082"/>
                        <a14:foregroundMark x1="10204" y1="44082" x2="9252" y2="60000"/>
                        <a14:foregroundMark x1="9252" y1="60000" x2="11701" y2="67211"/>
                        <a14:foregroundMark x1="11701" y1="67211" x2="17823" y2="75646"/>
                        <a14:foregroundMark x1="17823" y1="75646" x2="44082" y2="90748"/>
                        <a14:foregroundMark x1="44082" y1="90748" x2="53469" y2="91701"/>
                        <a14:foregroundMark x1="53469" y1="91701" x2="56599" y2="87347"/>
                        <a14:foregroundMark x1="13469" y1="62585" x2="15374" y2="68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8611" y="210497"/>
            <a:ext cx="1881464" cy="18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18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{F47E9625-07C6-7D42-BA44-B613D3CBAF9F}tf10001067</Template>
  <TotalTime>15</TotalTime>
  <Words>63</Words>
  <Application>Microsoft Macintosh PowerPoint</Application>
  <PresentationFormat>Panorámica</PresentationFormat>
  <Paragraphs>11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Century Gothic</vt:lpstr>
      <vt:lpstr>Garamond</vt:lpstr>
      <vt:lpstr>Savon</vt:lpstr>
      <vt:lpstr>Experiencia exitosa</vt:lpstr>
      <vt:lpstr>Experiencia exitosa</vt:lpstr>
      <vt:lpstr>Experiencia exitosa</vt:lpstr>
      <vt:lpstr>Experiencia exitosa</vt:lpstr>
      <vt:lpstr>Experiencia exitosa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 exitosa</dc:title>
  <dc:creator>Monserrat Flores</dc:creator>
  <cp:lastModifiedBy>Monserrat Flores</cp:lastModifiedBy>
  <cp:revision>2</cp:revision>
  <dcterms:created xsi:type="dcterms:W3CDTF">2021-02-23T14:10:30Z</dcterms:created>
  <dcterms:modified xsi:type="dcterms:W3CDTF">2021-02-23T14:26:25Z</dcterms:modified>
</cp:coreProperties>
</file>