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1C7F6-E8CB-4F9F-BE3C-E183DA8D8321}" type="datetimeFigureOut">
              <a:rPr lang="es-MX" smtClean="0"/>
              <a:t>24/02/2021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4606-49DE-4C48-8DBD-39F4A3B21A51}" type="slidenum">
              <a:rPr lang="es-MX" smtClean="0"/>
              <a:t>‹Nº›</a:t>
            </a:fld>
            <a:endParaRPr lang="es-MX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1C7F6-E8CB-4F9F-BE3C-E183DA8D8321}" type="datetimeFigureOut">
              <a:rPr lang="es-MX" smtClean="0"/>
              <a:t>24/02/2021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4606-49DE-4C48-8DBD-39F4A3B21A5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1C7F6-E8CB-4F9F-BE3C-E183DA8D8321}" type="datetimeFigureOut">
              <a:rPr lang="es-MX" smtClean="0"/>
              <a:t>24/02/2021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4606-49DE-4C48-8DBD-39F4A3B21A5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1C7F6-E8CB-4F9F-BE3C-E183DA8D8321}" type="datetimeFigureOut">
              <a:rPr lang="es-MX" smtClean="0"/>
              <a:t>24/02/2021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4606-49DE-4C48-8DBD-39F4A3B21A5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1C7F6-E8CB-4F9F-BE3C-E183DA8D8321}" type="datetimeFigureOut">
              <a:rPr lang="es-MX" smtClean="0"/>
              <a:t>24/02/2021</a:t>
            </a:fld>
            <a:endParaRPr lang="es-MX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4606-49DE-4C48-8DBD-39F4A3B21A51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1C7F6-E8CB-4F9F-BE3C-E183DA8D8321}" type="datetimeFigureOut">
              <a:rPr lang="es-MX" smtClean="0"/>
              <a:t>24/02/2021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4606-49DE-4C48-8DBD-39F4A3B21A5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1C7F6-E8CB-4F9F-BE3C-E183DA8D8321}" type="datetimeFigureOut">
              <a:rPr lang="es-MX" smtClean="0"/>
              <a:t>24/02/2021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4606-49DE-4C48-8DBD-39F4A3B21A5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1C7F6-E8CB-4F9F-BE3C-E183DA8D8321}" type="datetimeFigureOut">
              <a:rPr lang="es-MX" smtClean="0"/>
              <a:t>24/02/2021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4606-49DE-4C48-8DBD-39F4A3B21A5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1C7F6-E8CB-4F9F-BE3C-E183DA8D8321}" type="datetimeFigureOut">
              <a:rPr lang="es-MX" smtClean="0"/>
              <a:t>24/02/2021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4606-49DE-4C48-8DBD-39F4A3B21A5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1C7F6-E8CB-4F9F-BE3C-E183DA8D8321}" type="datetimeFigureOut">
              <a:rPr lang="es-MX" smtClean="0"/>
              <a:t>24/02/2021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4606-49DE-4C48-8DBD-39F4A3B21A51}" type="slidenum">
              <a:rPr lang="es-MX" smtClean="0"/>
              <a:t>‹Nº›</a:t>
            </a:fld>
            <a:endParaRPr lang="es-MX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1C7F6-E8CB-4F9F-BE3C-E183DA8D8321}" type="datetimeFigureOut">
              <a:rPr lang="es-MX" smtClean="0"/>
              <a:t>24/02/2021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4606-49DE-4C48-8DBD-39F4A3B21A51}" type="slidenum">
              <a:rPr lang="es-MX" smtClean="0"/>
              <a:t>‹Nº›</a:t>
            </a:fld>
            <a:endParaRPr lang="es-MX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F91C7F6-E8CB-4F9F-BE3C-E183DA8D8321}" type="datetimeFigureOut">
              <a:rPr lang="es-MX" smtClean="0"/>
              <a:t>24/02/2021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1964606-49DE-4C48-8DBD-39F4A3B21A51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79512" y="1916832"/>
            <a:ext cx="4419600" cy="1600327"/>
          </a:xfrm>
        </p:spPr>
        <p:txBody>
          <a:bodyPr/>
          <a:lstStyle/>
          <a:p>
            <a:r>
              <a:rPr lang="es-MX" dirty="0" smtClean="0"/>
              <a:t>ESCUELA PRIMARIA</a:t>
            </a:r>
            <a:br>
              <a:rPr lang="es-MX" dirty="0" smtClean="0"/>
            </a:br>
            <a:r>
              <a:rPr lang="es-MX" dirty="0" smtClean="0"/>
              <a:t>«TENOCHTITLAN»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/>
              <a:t>10DPR1143H</a:t>
            </a:r>
          </a:p>
          <a:p>
            <a:endParaRPr lang="es-MX" dirty="0"/>
          </a:p>
          <a:p>
            <a:r>
              <a:rPr lang="es-MX" dirty="0" smtClean="0"/>
              <a:t>EJIDO MADRID, GÓMEZ PALACIO, DGO.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5076056" y="4437112"/>
            <a:ext cx="396044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EXPERIENCIA EXITOSA:</a:t>
            </a:r>
          </a:p>
          <a:p>
            <a:endParaRPr lang="es-MX" dirty="0"/>
          </a:p>
          <a:p>
            <a:pPr algn="ctr"/>
            <a:r>
              <a:rPr lang="es-MX" sz="4800" dirty="0" smtClean="0"/>
              <a:t>APRENDAMOS </a:t>
            </a:r>
          </a:p>
          <a:p>
            <a:pPr algn="ctr"/>
            <a:r>
              <a:rPr lang="es-MX" sz="4800" dirty="0" smtClean="0"/>
              <a:t>TODOS</a:t>
            </a:r>
          </a:p>
        </p:txBody>
      </p:sp>
    </p:spTree>
    <p:extLst>
      <p:ext uri="{BB962C8B-B14F-4D97-AF65-F5344CB8AC3E}">
        <p14:creationId xmlns:p14="http://schemas.microsoft.com/office/powerpoint/2010/main" val="3543147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ALUMNOS TRABAJANDO EN CASA</a:t>
            </a:r>
            <a:endParaRPr lang="es-MX" dirty="0"/>
          </a:p>
        </p:txBody>
      </p:sp>
      <p:pic>
        <p:nvPicPr>
          <p:cNvPr id="1026" name="Picture 2" descr="C:\Users\TENOCHTITLAN2\Downloads\WhatsApp Image 2021-02-23 at 12.47.49 PM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700808"/>
            <a:ext cx="2637193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TENOCHTITLAN2\Downloads\WhatsApp Image 2021-02-22 at 2.40.24 PM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249531"/>
            <a:ext cx="2487044" cy="3316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TENOCHTITLAN2\Downloads\WhatsApp Image 2021-02-22 at 8.03.17 PM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3" y="1617352"/>
            <a:ext cx="2482975" cy="3310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TENOCHTITLAN2\Downloads\WhatsApp Image 2021-02-23 at 5.21.01 PM (2)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216666"/>
            <a:ext cx="2511693" cy="3348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0009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UTILIZANDO MATERIALES IMPRESOS</a:t>
            </a:r>
            <a:endParaRPr lang="es-MX" dirty="0"/>
          </a:p>
        </p:txBody>
      </p:sp>
      <p:pic>
        <p:nvPicPr>
          <p:cNvPr id="4" name="Picture 12" descr="C:\Users\TENOCHTITLAN2\Downloads\WhatsApp Image 2021-02-22 at 1.06.04 PM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484784"/>
            <a:ext cx="3020153" cy="2265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9" descr="C:\Users\TENOCHTITLAN2\Downloads\WhatsApp Image 2021-02-22 at 1.00.02 PM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295" y="1484784"/>
            <a:ext cx="3024337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C:\Users\TENOCHTITLAN2\Downloads\WhatsApp Image 2021-02-23 at 5.21.01 PM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479513"/>
            <a:ext cx="2193708" cy="2924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5842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CUADERNILLOS PERSONALIZADOS Y ADECUADOS.</a:t>
            </a:r>
            <a:endParaRPr lang="es-MX" dirty="0"/>
          </a:p>
        </p:txBody>
      </p:sp>
      <p:pic>
        <p:nvPicPr>
          <p:cNvPr id="4" name="Picture 11" descr="C:\Users\TENOCHTITLAN2\Downloads\WhatsApp Image 2021-02-22 at 1.06.04 PM (1)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556792"/>
            <a:ext cx="3068716" cy="2301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C:\Users\TENOCHTITLAN2\Downloads\WhatsApp Image 2021-02-23 at 5.21.01 PM (1)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2182" y="1412776"/>
            <a:ext cx="3452306" cy="4603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TENOCHTITLAN2\Downloads\WhatsApp Image 2021-02-22 at 2.40.24 PM (1)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84984"/>
            <a:ext cx="2433037" cy="3244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2170587"/>
      </p:ext>
    </p:extLst>
  </p:cSld>
  <p:clrMapOvr>
    <a:masterClrMapping/>
  </p:clrMapOvr>
</p:sld>
</file>

<file path=ppt/theme/theme1.xml><?xml version="1.0" encoding="utf-8"?>
<a:theme xmlns:a="http://schemas.openxmlformats.org/drawingml/2006/main" name="Paja">
  <a:themeElements>
    <a:clrScheme name="Paja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ja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37</TotalTime>
  <Words>28</Words>
  <Application>Microsoft Office PowerPoint</Application>
  <PresentationFormat>Presentación en pantalla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Paja</vt:lpstr>
      <vt:lpstr>ESCUELA PRIMARIA «TENOCHTITLAN»</vt:lpstr>
      <vt:lpstr>ALUMNOS TRABAJANDO EN CASA</vt:lpstr>
      <vt:lpstr>UTILIZANDO MATERIALES IMPRESOS</vt:lpstr>
      <vt:lpstr>CUADERNILLOS PERSONALIZADOS Y ADECUADOS.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TENOCHTITLAN2</dc:creator>
  <cp:lastModifiedBy>TENOCHTITLAN2</cp:lastModifiedBy>
  <cp:revision>3</cp:revision>
  <dcterms:created xsi:type="dcterms:W3CDTF">2021-02-24T18:22:08Z</dcterms:created>
  <dcterms:modified xsi:type="dcterms:W3CDTF">2021-02-24T18:59:45Z</dcterms:modified>
</cp:coreProperties>
</file>