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2E243-7245-400E-A94A-474B82DF3F8A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F2E1FD-F9F0-48AE-97E8-7A3846449F70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2E243-7245-400E-A94A-474B82DF3F8A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E1FD-F9F0-48AE-97E8-7A3846449F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2E243-7245-400E-A94A-474B82DF3F8A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E1FD-F9F0-48AE-97E8-7A3846449F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2E243-7245-400E-A94A-474B82DF3F8A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E1FD-F9F0-48AE-97E8-7A3846449F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2E243-7245-400E-A94A-474B82DF3F8A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E1FD-F9F0-48AE-97E8-7A3846449F70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2E243-7245-400E-A94A-474B82DF3F8A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E1FD-F9F0-48AE-97E8-7A3846449F70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2E243-7245-400E-A94A-474B82DF3F8A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E1FD-F9F0-48AE-97E8-7A3846449F70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2E243-7245-400E-A94A-474B82DF3F8A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E1FD-F9F0-48AE-97E8-7A3846449F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2E243-7245-400E-A94A-474B82DF3F8A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E1FD-F9F0-48AE-97E8-7A3846449F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2E243-7245-400E-A94A-474B82DF3F8A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E1FD-F9F0-48AE-97E8-7A3846449F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2E243-7245-400E-A94A-474B82DF3F8A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E1FD-F9F0-48AE-97E8-7A3846449F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EC2E243-7245-400E-A94A-474B82DF3F8A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DF2E1FD-F9F0-48AE-97E8-7A3846449F70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43608" y="1052736"/>
            <a:ext cx="6984776" cy="3528392"/>
          </a:xfrm>
        </p:spPr>
        <p:txBody>
          <a:bodyPr>
            <a:normAutofit/>
          </a:bodyPr>
          <a:lstStyle/>
          <a:p>
            <a:endParaRPr lang="es-MX" dirty="0" smtClean="0"/>
          </a:p>
          <a:p>
            <a:r>
              <a:rPr lang="es-MX" dirty="0" smtClean="0"/>
              <a:t>Educación Socioemocional</a:t>
            </a:r>
          </a:p>
          <a:p>
            <a:r>
              <a:rPr lang="es-MX" sz="1400" b="1" dirty="0" smtClean="0">
                <a:solidFill>
                  <a:schemeClr val="tx1"/>
                </a:solidFill>
              </a:rPr>
              <a:t>A.E.: Reconoce </a:t>
            </a:r>
            <a:r>
              <a:rPr lang="es-MX" sz="1400" b="1" dirty="0">
                <a:solidFill>
                  <a:schemeClr val="tx1"/>
                </a:solidFill>
              </a:rPr>
              <a:t>y nombra situaciones que le generan alegría, tristeza, miedo, enojo y expresa lo que siente</a:t>
            </a:r>
            <a:r>
              <a:rPr lang="es-MX" sz="14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es-MX" sz="1400" dirty="0">
                <a:solidFill>
                  <a:schemeClr val="tx1"/>
                </a:solidFill>
              </a:rPr>
              <a:t>Para sentirme </a:t>
            </a:r>
            <a:r>
              <a:rPr lang="es-MX" sz="1400" dirty="0" smtClean="0">
                <a:solidFill>
                  <a:schemeClr val="tx1"/>
                </a:solidFill>
              </a:rPr>
              <a:t>mejor</a:t>
            </a:r>
          </a:p>
          <a:p>
            <a:r>
              <a:rPr lang="es-MX" sz="14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 </a:t>
            </a:r>
            <a:r>
              <a:rPr lang="es-MX" sz="14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les enviara imágenes vía watsap donde observan diferentes emociones, se les pide que elijan tres y mencionen en la situación actual por que se manifiestan en los niños y </a:t>
            </a:r>
            <a:r>
              <a:rPr lang="es-MX" sz="14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niñas </a:t>
            </a:r>
            <a:r>
              <a:rPr lang="es-MX" sz="14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dichas emociones</a:t>
            </a:r>
            <a:r>
              <a:rPr lang="es-MX" sz="14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.</a:t>
            </a:r>
          </a:p>
          <a:p>
            <a:endParaRPr lang="es-MX" sz="1400" b="1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s-MX" sz="14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Materiales : imágenes de diversas emociones ( tristeza, alegría, miedo , enojo y sorpresa) </a:t>
            </a:r>
          </a:p>
          <a:p>
            <a:endParaRPr lang="es-MX" sz="1400" b="1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7496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16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 MODIFICÓ LA ACTIVIDAD.</a:t>
            </a:r>
          </a:p>
          <a:p>
            <a:endParaRPr lang="es-MX" sz="1600" b="1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s-MX" sz="16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 </a:t>
            </a:r>
            <a:r>
              <a:rPr lang="es-MX" sz="16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REALIZÓ UNA VIDEOLLAMADA DONDE SE PRESENTARON IMÁGENES CON DIVERSAS EMOCIONES Y DE MANERA PERSONAL SE LES CUESTIONÓ SOBRE COMO SE SENTIAN DEBIDO A LA SITUACIÓN ACTUAL EN SUS CASAS Y AL NO ACUDIR A LA ESCUELA, ESTO FACILITÓ EL CONTACTO Y EL COMPARTIR EMOCIONES DE FORMA REAL Y MÁS CERCANA CON LOS NIÑOS LA MAYORIA DE ELLOS SE MOSTRABAN UN POCO INQUIETOS Y LOGRARON COMPARTIR SUS EXPERIENCIAS , LA MAYORIA DE ELLOS COMENTABA QUE ESTABAN TRSITES POR NO IR A LA ESCUELA Y QUE YA QUERIAN REGRESAR A </a:t>
            </a:r>
            <a:r>
              <a:rPr lang="es-MX" sz="16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CLASES.</a:t>
            </a:r>
          </a:p>
          <a:p>
            <a:r>
              <a:rPr lang="es-MX" sz="16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FUE EXITOSA POR QUE ME PERMITIÓ INTERACTUAR CON LOS NIÑOS Y RECONOCER SUS EMOCIONES ANTE UNA SITUACIÓN REAL Y LOGRARON DESCRIBIR SUS EMOCIONES CON FACILIDAD .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235843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139</TotalTime>
  <Words>202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Ejecutivo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analy</dc:creator>
  <cp:lastModifiedBy>analy</cp:lastModifiedBy>
  <cp:revision>3</cp:revision>
  <dcterms:created xsi:type="dcterms:W3CDTF">2021-02-19T17:10:51Z</dcterms:created>
  <dcterms:modified xsi:type="dcterms:W3CDTF">2021-02-19T19:30:21Z</dcterms:modified>
</cp:coreProperties>
</file>