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CD4F6-C80F-4651-8578-0B5BFEFA2E66}" v="499" dt="2021-02-19T18:30:46.647"/>
    <p1510:client id="{5B88AB4A-B109-4C95-9771-782038B64FF7}" v="1314" dt="2021-02-19T16:02:34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 renteria" userId="6b57b7bec3afc41d" providerId="Windows Live" clId="Web-{105CD4F6-C80F-4651-8578-0B5BFEFA2E66}"/>
    <pc:docChg chg="modSld">
      <pc:chgData name="angel renteria" userId="6b57b7bec3afc41d" providerId="Windows Live" clId="Web-{105CD4F6-C80F-4651-8578-0B5BFEFA2E66}" dt="2021-02-19T18:30:46.647" v="259" actId="1076"/>
      <pc:docMkLst>
        <pc:docMk/>
      </pc:docMkLst>
      <pc:sldChg chg="addSp modSp">
        <pc:chgData name="angel renteria" userId="6b57b7bec3afc41d" providerId="Windows Live" clId="Web-{105CD4F6-C80F-4651-8578-0B5BFEFA2E66}" dt="2021-02-19T18:27:21.196" v="227" actId="20577"/>
        <pc:sldMkLst>
          <pc:docMk/>
          <pc:sldMk cId="48994155" sldId="257"/>
        </pc:sldMkLst>
        <pc:spChg chg="mod">
          <ac:chgData name="angel renteria" userId="6b57b7bec3afc41d" providerId="Windows Live" clId="Web-{105CD4F6-C80F-4651-8578-0B5BFEFA2E66}" dt="2021-02-19T18:13:00.252" v="10" actId="20577"/>
          <ac:spMkLst>
            <pc:docMk/>
            <pc:sldMk cId="48994155" sldId="257"/>
            <ac:spMk id="2" creationId="{3B53643B-E7CB-4BB8-8B3F-DC449EE76055}"/>
          </ac:spMkLst>
        </pc:spChg>
        <pc:spChg chg="mod">
          <ac:chgData name="angel renteria" userId="6b57b7bec3afc41d" providerId="Windows Live" clId="Web-{105CD4F6-C80F-4651-8578-0B5BFEFA2E66}" dt="2021-02-19T18:27:21.196" v="227" actId="20577"/>
          <ac:spMkLst>
            <pc:docMk/>
            <pc:sldMk cId="48994155" sldId="257"/>
            <ac:spMk id="3" creationId="{B3FA5318-A6E2-450B-90BA-DE28212C4D3F}"/>
          </ac:spMkLst>
        </pc:spChg>
        <pc:picChg chg="add mod">
          <ac:chgData name="angel renteria" userId="6b57b7bec3afc41d" providerId="Windows Live" clId="Web-{105CD4F6-C80F-4651-8578-0B5BFEFA2E66}" dt="2021-02-19T18:16:09.873" v="86" actId="1076"/>
          <ac:picMkLst>
            <pc:docMk/>
            <pc:sldMk cId="48994155" sldId="257"/>
            <ac:picMk id="4" creationId="{0A4A99A9-19EF-410E-976A-821AAFF7255A}"/>
          </ac:picMkLst>
        </pc:picChg>
        <pc:picChg chg="add mod">
          <ac:chgData name="angel renteria" userId="6b57b7bec3afc41d" providerId="Windows Live" clId="Web-{105CD4F6-C80F-4651-8578-0B5BFEFA2E66}" dt="2021-02-19T18:17:25.768" v="90" actId="1076"/>
          <ac:picMkLst>
            <pc:docMk/>
            <pc:sldMk cId="48994155" sldId="257"/>
            <ac:picMk id="5" creationId="{2DE630CE-7872-4FA0-AF9A-94602F6E1018}"/>
          </ac:picMkLst>
        </pc:picChg>
        <pc:picChg chg="add mod">
          <ac:chgData name="angel renteria" userId="6b57b7bec3afc41d" providerId="Windows Live" clId="Web-{105CD4F6-C80F-4651-8578-0B5BFEFA2E66}" dt="2021-02-19T18:18:35.945" v="94" actId="1076"/>
          <ac:picMkLst>
            <pc:docMk/>
            <pc:sldMk cId="48994155" sldId="257"/>
            <ac:picMk id="6" creationId="{EC806B6B-F888-46D0-9687-E4107E2EDC75}"/>
          </ac:picMkLst>
        </pc:picChg>
      </pc:sldChg>
      <pc:sldChg chg="addSp modSp">
        <pc:chgData name="angel renteria" userId="6b57b7bec3afc41d" providerId="Windows Live" clId="Web-{105CD4F6-C80F-4651-8578-0B5BFEFA2E66}" dt="2021-02-19T18:25:01.828" v="155" actId="14100"/>
        <pc:sldMkLst>
          <pc:docMk/>
          <pc:sldMk cId="568397080" sldId="258"/>
        </pc:sldMkLst>
        <pc:spChg chg="mod">
          <ac:chgData name="angel renteria" userId="6b57b7bec3afc41d" providerId="Windows Live" clId="Web-{105CD4F6-C80F-4651-8578-0B5BFEFA2E66}" dt="2021-02-19T18:12:50.220" v="9" actId="20577"/>
          <ac:spMkLst>
            <pc:docMk/>
            <pc:sldMk cId="568397080" sldId="258"/>
            <ac:spMk id="2" creationId="{A0937F56-CA12-4720-9EEE-240C2D394C7F}"/>
          </ac:spMkLst>
        </pc:spChg>
        <pc:spChg chg="mod">
          <ac:chgData name="angel renteria" userId="6b57b7bec3afc41d" providerId="Windows Live" clId="Web-{105CD4F6-C80F-4651-8578-0B5BFEFA2E66}" dt="2021-02-19T18:20:46.734" v="143" actId="20577"/>
          <ac:spMkLst>
            <pc:docMk/>
            <pc:sldMk cId="568397080" sldId="258"/>
            <ac:spMk id="3" creationId="{4F967DDB-E07F-4E2E-AF52-49B5A3591FEB}"/>
          </ac:spMkLst>
        </pc:spChg>
        <pc:picChg chg="add mod">
          <ac:chgData name="angel renteria" userId="6b57b7bec3afc41d" providerId="Windows Live" clId="Web-{105CD4F6-C80F-4651-8578-0B5BFEFA2E66}" dt="2021-02-19T18:22:40.054" v="146" actId="1076"/>
          <ac:picMkLst>
            <pc:docMk/>
            <pc:sldMk cId="568397080" sldId="258"/>
            <ac:picMk id="4" creationId="{7F3DAC09-3474-412E-A793-293FF14C6401}"/>
          </ac:picMkLst>
        </pc:picChg>
        <pc:picChg chg="add mod">
          <ac:chgData name="angel renteria" userId="6b57b7bec3afc41d" providerId="Windows Live" clId="Web-{105CD4F6-C80F-4651-8578-0B5BFEFA2E66}" dt="2021-02-19T18:23:03.227" v="151" actId="14100"/>
          <ac:picMkLst>
            <pc:docMk/>
            <pc:sldMk cId="568397080" sldId="258"/>
            <ac:picMk id="5" creationId="{31D01FBF-38D1-45CB-BA80-E9D23A841EEE}"/>
          </ac:picMkLst>
        </pc:picChg>
        <pc:picChg chg="add mod">
          <ac:chgData name="angel renteria" userId="6b57b7bec3afc41d" providerId="Windows Live" clId="Web-{105CD4F6-C80F-4651-8578-0B5BFEFA2E66}" dt="2021-02-19T18:25:01.828" v="155" actId="14100"/>
          <ac:picMkLst>
            <pc:docMk/>
            <pc:sldMk cId="568397080" sldId="258"/>
            <ac:picMk id="6" creationId="{4F319298-01CF-4F16-B930-3EBC64613778}"/>
          </ac:picMkLst>
        </pc:picChg>
      </pc:sldChg>
      <pc:sldChg chg="addSp modSp">
        <pc:chgData name="angel renteria" userId="6b57b7bec3afc41d" providerId="Windows Live" clId="Web-{105CD4F6-C80F-4651-8578-0B5BFEFA2E66}" dt="2021-02-19T18:30:46.647" v="259" actId="1076"/>
        <pc:sldMkLst>
          <pc:docMk/>
          <pc:sldMk cId="147833999" sldId="259"/>
        </pc:sldMkLst>
        <pc:spChg chg="mod">
          <ac:chgData name="angel renteria" userId="6b57b7bec3afc41d" providerId="Windows Live" clId="Web-{105CD4F6-C80F-4651-8578-0B5BFEFA2E66}" dt="2021-02-19T18:13:08.440" v="11" actId="20577"/>
          <ac:spMkLst>
            <pc:docMk/>
            <pc:sldMk cId="147833999" sldId="259"/>
            <ac:spMk id="2" creationId="{5B18FE89-CCEA-4C3B-90EE-D926A05ED23C}"/>
          </ac:spMkLst>
        </pc:spChg>
        <pc:spChg chg="mod">
          <ac:chgData name="angel renteria" userId="6b57b7bec3afc41d" providerId="Windows Live" clId="Web-{105CD4F6-C80F-4651-8578-0B5BFEFA2E66}" dt="2021-02-19T18:27:45.495" v="244" actId="20577"/>
          <ac:spMkLst>
            <pc:docMk/>
            <pc:sldMk cId="147833999" sldId="259"/>
            <ac:spMk id="4" creationId="{F785297A-67A9-4F72-92D7-94C461D906F6}"/>
          </ac:spMkLst>
        </pc:spChg>
        <pc:picChg chg="add mod">
          <ac:chgData name="angel renteria" userId="6b57b7bec3afc41d" providerId="Windows Live" clId="Web-{105CD4F6-C80F-4651-8578-0B5BFEFA2E66}" dt="2021-02-19T18:28:19.637" v="248" actId="1076"/>
          <ac:picMkLst>
            <pc:docMk/>
            <pc:sldMk cId="147833999" sldId="259"/>
            <ac:picMk id="5" creationId="{1485DA0E-AFF6-457A-8F75-39481FF8FE22}"/>
          </ac:picMkLst>
        </pc:picChg>
        <pc:picChg chg="add mod">
          <ac:chgData name="angel renteria" userId="6b57b7bec3afc41d" providerId="Windows Live" clId="Web-{105CD4F6-C80F-4651-8578-0B5BFEFA2E66}" dt="2021-02-19T18:29:37.939" v="251" actId="14100"/>
          <ac:picMkLst>
            <pc:docMk/>
            <pc:sldMk cId="147833999" sldId="259"/>
            <ac:picMk id="6" creationId="{3E4ABEAA-29AD-45AC-BCB8-D5318CFD26A0}"/>
          </ac:picMkLst>
        </pc:picChg>
        <pc:picChg chg="add mod">
          <ac:chgData name="angel renteria" userId="6b57b7bec3afc41d" providerId="Windows Live" clId="Web-{105CD4F6-C80F-4651-8578-0B5BFEFA2E66}" dt="2021-02-19T18:30:08.894" v="255" actId="14100"/>
          <ac:picMkLst>
            <pc:docMk/>
            <pc:sldMk cId="147833999" sldId="259"/>
            <ac:picMk id="7" creationId="{411EB6F5-3B80-4AD9-96CE-5F9C7C67B405}"/>
          </ac:picMkLst>
        </pc:picChg>
        <pc:picChg chg="add mod">
          <ac:chgData name="angel renteria" userId="6b57b7bec3afc41d" providerId="Windows Live" clId="Web-{105CD4F6-C80F-4651-8578-0B5BFEFA2E66}" dt="2021-02-19T18:30:46.647" v="259" actId="1076"/>
          <ac:picMkLst>
            <pc:docMk/>
            <pc:sldMk cId="147833999" sldId="259"/>
            <ac:picMk id="8" creationId="{9F11142F-3F60-4D4E-85F5-8B0EA25AE6A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25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3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7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649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10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2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66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3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3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2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4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3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8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9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048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El cuento de todos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3643B-E7CB-4BB8-8B3F-DC449EE76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A5318-A6E2-450B-90BA-DE28212C4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>
              <a:buClr>
                <a:srgbClr val="8AD0D6"/>
              </a:buClr>
            </a:pPr>
            <a:endParaRPr lang="es-ES" dirty="0"/>
          </a:p>
          <a:p>
            <a:pPr>
              <a:buClr>
                <a:srgbClr val="8AD0D6"/>
              </a:buClr>
            </a:pPr>
            <a:endParaRPr lang="es-ES" b="1" dirty="0"/>
          </a:p>
          <a:p>
            <a:pPr>
              <a:buClr>
                <a:srgbClr val="8AD0D6"/>
              </a:buClr>
            </a:pPr>
            <a:r>
              <a:rPr lang="es-ES" b="1"/>
              <a:t>En su casa</a:t>
            </a:r>
            <a:endParaRPr lang="es-ES" dirty="0"/>
          </a:p>
          <a:p>
            <a:pPr>
              <a:buClr>
                <a:srgbClr val="8AD0D6"/>
              </a:buClr>
            </a:pPr>
            <a:r>
              <a:rPr lang="es-ES"/>
              <a:t>Elaborar un cuento donde comiences a redactar la </a:t>
            </a:r>
            <a:r>
              <a:rPr lang="es-ES" dirty="0"/>
              <a:t>introducción. </a:t>
            </a:r>
            <a:endParaRPr lang="es-ES"/>
          </a:p>
          <a:p>
            <a:pPr>
              <a:buClr>
                <a:srgbClr val="8AD0D6"/>
              </a:buClr>
            </a:pPr>
            <a:r>
              <a:rPr lang="es-ES"/>
              <a:t>Lo harás con ayuda de tus familiares, en este cuento el </a:t>
            </a:r>
            <a:r>
              <a:rPr lang="es-ES" dirty="0"/>
              <a:t>protagonista tiene que reflejar las emociones que ellos sienten en esta pandemia. Puede ser cualquier temática</a:t>
            </a:r>
          </a:p>
          <a:p>
            <a:pPr>
              <a:buClr>
                <a:srgbClr val="8AD0D6"/>
              </a:buClr>
            </a:pPr>
            <a:endParaRPr lang="es-ES" dirty="0"/>
          </a:p>
          <a:p>
            <a:pPr>
              <a:buClr>
                <a:srgbClr val="8AD0D6"/>
              </a:buClr>
            </a:pPr>
            <a:r>
              <a:rPr lang="es-ES"/>
              <a:t>Es muy importante que sólo lo hagas hasta la introsuccion </a:t>
            </a:r>
            <a:endParaRPr lang="es-ES" dirty="0"/>
          </a:p>
        </p:txBody>
      </p:sp>
      <p:pic>
        <p:nvPicPr>
          <p:cNvPr id="4" name="Imagen 4" descr="Imagen que contiene persona, interior, tabla, niño&#10;&#10;Descripción generada automáticamente">
            <a:extLst>
              <a:ext uri="{FF2B5EF4-FFF2-40B4-BE49-F238E27FC236}">
                <a16:creationId xmlns:a16="http://schemas.microsoft.com/office/drawing/2014/main" id="{0A4A99A9-19EF-410E-976A-821AAFF72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84" y="820947"/>
            <a:ext cx="2297502" cy="2297502"/>
          </a:xfrm>
          <a:prstGeom prst="rect">
            <a:avLst/>
          </a:prstGeom>
        </p:spPr>
      </p:pic>
      <p:pic>
        <p:nvPicPr>
          <p:cNvPr id="5" name="Imagen 5" descr="Icono&#10;&#10;Descripción generada automáticamente">
            <a:extLst>
              <a:ext uri="{FF2B5EF4-FFF2-40B4-BE49-F238E27FC236}">
                <a16:creationId xmlns:a16="http://schemas.microsoft.com/office/drawing/2014/main" id="{2DE630CE-7872-4FA0-AF9A-94602F6E1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174" y="900886"/>
            <a:ext cx="2743200" cy="2137625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EC806B6B-F888-46D0-9687-E4107E2ED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853" y="562155"/>
            <a:ext cx="2570672" cy="259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37F56-CA12-4720-9EEE-240C2D39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7" y="452718"/>
            <a:ext cx="11604458" cy="1400530"/>
          </a:xfrm>
        </p:spPr>
        <p:txBody>
          <a:bodyPr/>
          <a:lstStyle/>
          <a:p>
            <a:br>
              <a:rPr lang="es-MX" b="1" dirty="0">
                <a:ea typeface="+mj-lt"/>
                <a:cs typeface="+mj-lt"/>
              </a:rPr>
            </a:br>
            <a:br>
              <a:rPr lang="es-MX" b="1" dirty="0">
                <a:ea typeface="+mj-lt"/>
                <a:cs typeface="+mj-lt"/>
              </a:rPr>
            </a:br>
            <a:endParaRPr lang="es-MX" b="1" dirty="0">
              <a:ea typeface="+mj-lt"/>
              <a:cs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67DDB-E07F-4E2E-AF52-49B5A3591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41" y="3073710"/>
            <a:ext cx="10125483" cy="3174689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>
              <a:buClr>
                <a:srgbClr val="8AD0D6"/>
              </a:buClr>
            </a:pPr>
            <a:r>
              <a:rPr lang="es-ES" dirty="0"/>
              <a:t>En segundo término, el docente dice entre cuales alumnos se van a intercambiar su cuento</a:t>
            </a:r>
          </a:p>
          <a:p>
            <a:pPr marL="0" indent="0">
              <a:buClr>
                <a:srgbClr val="8AD0D6"/>
              </a:buClr>
              <a:buNone/>
            </a:pPr>
            <a:endParaRPr lang="es-ES" dirty="0"/>
          </a:p>
          <a:p>
            <a:pPr>
              <a:buClr>
                <a:srgbClr val="8AD0D6"/>
              </a:buClr>
            </a:pPr>
            <a:r>
              <a:rPr lang="es-ES"/>
              <a:t>Cuando ya tengas el cuento del otro, entre tu y tu familia seguirás escribiendo </a:t>
            </a:r>
            <a:r>
              <a:rPr lang="es-ES" b="1"/>
              <a:t>el nudo</a:t>
            </a:r>
            <a:r>
              <a:rPr lang="es-ES" dirty="0"/>
              <a:t>, redactando problemas reales por los que pasan en la pandemia 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7F3DAC09-3474-412E-A793-293FF14C6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49" y="1261182"/>
            <a:ext cx="2743200" cy="1920240"/>
          </a:xfrm>
          <a:prstGeom prst="rect">
            <a:avLst/>
          </a:prstGeom>
        </p:spPr>
      </p:pic>
      <p:pic>
        <p:nvPicPr>
          <p:cNvPr id="5" name="Imagen 5" descr="Diagrama&#10;&#10;Descripción generada automáticamente">
            <a:extLst>
              <a:ext uri="{FF2B5EF4-FFF2-40B4-BE49-F238E27FC236}">
                <a16:creationId xmlns:a16="http://schemas.microsoft.com/office/drawing/2014/main" id="{31D01FBF-38D1-45CB-BA80-E9D23A84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64" y="847072"/>
            <a:ext cx="3505200" cy="2144612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4F319298-01CF-4F16-B930-3EBC6461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117" y="1217924"/>
            <a:ext cx="3361426" cy="19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8FE89-CCEA-4C3B-90EE-D926A05E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23" y="380831"/>
            <a:ext cx="12107665" cy="1400530"/>
          </a:xfrm>
        </p:spPr>
        <p:txBody>
          <a:bodyPr/>
          <a:lstStyle/>
          <a:p>
            <a:endParaRPr lang="es-MX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C9D0F-5DFA-431C-8759-E38B0D716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04" y="236922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pPr>
              <a:buClr>
                <a:srgbClr val="8AD0D6"/>
              </a:buClr>
            </a:pPr>
            <a:endParaRPr lang="es-ES" dirty="0"/>
          </a:p>
          <a:p>
            <a:pPr>
              <a:buClr>
                <a:srgbClr val="8AD0D6"/>
              </a:buClr>
            </a:pP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785297A-67A9-4F72-92D7-94C461D906F6}"/>
              </a:ext>
            </a:extLst>
          </p:cNvPr>
          <p:cNvSpPr txBox="1"/>
          <p:nvPr/>
        </p:nvSpPr>
        <p:spPr>
          <a:xfrm>
            <a:off x="598099" y="2898476"/>
            <a:ext cx="937116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/>
              <a:t>Para concluir se hace otro intercambio de cuentos. El maestro te pedira tu cuento y lo intercambiará con alguien más.</a:t>
            </a:r>
          </a:p>
          <a:p>
            <a:pPr marL="285750" indent="-285750">
              <a:buFont typeface="Arial"/>
              <a:buChar char="•"/>
            </a:pPr>
            <a:r>
              <a:rPr lang="es-ES"/>
              <a:t> Cada alumno junto con su familia le da un desenlace al cuento. Dando </a:t>
            </a:r>
            <a:r>
              <a:rPr lang="es-ES" dirty="0"/>
              <a:t>solución de los problemas. </a:t>
            </a:r>
            <a:endParaRPr lang="es-ES"/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r>
              <a:rPr lang="es-ES" b="1"/>
              <a:t>En la comunidad </a:t>
            </a:r>
            <a:endParaRPr lang="es-ES" b="1" dirty="0"/>
          </a:p>
          <a:p>
            <a:pPr marL="285750" indent="-285750">
              <a:buFont typeface="Arial"/>
              <a:buChar char="•"/>
            </a:pPr>
            <a:r>
              <a:rPr lang="es-ES" dirty="0"/>
              <a:t>Se cierra la actividad con un foro donde se leen los distintos cuentos, aquí se exponen problemáticas reales con soluciones colectivas. 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/>
              <a:t>Participa en una lluvia de ideas para darle una mejor conclusión al cuento entre todos</a:t>
            </a:r>
          </a:p>
        </p:txBody>
      </p:sp>
      <p:pic>
        <p:nvPicPr>
          <p:cNvPr id="5" name="Imagen 5" descr="Icono&#10;&#10;Descripción generada automáticamente">
            <a:extLst>
              <a:ext uri="{FF2B5EF4-FFF2-40B4-BE49-F238E27FC236}">
                <a16:creationId xmlns:a16="http://schemas.microsoft.com/office/drawing/2014/main" id="{1485DA0E-AFF6-457A-8F75-39481FF8F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502583"/>
            <a:ext cx="2743200" cy="2272872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3E4ABEAA-29AD-45AC-BCB8-D5318CFD2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608" y="500204"/>
            <a:ext cx="2743200" cy="2335139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:a16="http://schemas.microsoft.com/office/drawing/2014/main" id="{411EB6F5-3B80-4AD9-96CE-5F9C7C67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589" y="380016"/>
            <a:ext cx="2743200" cy="2431742"/>
          </a:xfrm>
          <a:prstGeom prst="rect">
            <a:avLst/>
          </a:prstGeom>
        </p:spPr>
      </p:pic>
      <p:pic>
        <p:nvPicPr>
          <p:cNvPr id="8" name="Imagen 8" descr="Forma&#10;&#10;Descripción generada automáticamente">
            <a:extLst>
              <a:ext uri="{FF2B5EF4-FFF2-40B4-BE49-F238E27FC236}">
                <a16:creationId xmlns:a16="http://schemas.microsoft.com/office/drawing/2014/main" id="{9F11142F-3F60-4D4E-85F5-8B0EA25AE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551" y="1292002"/>
            <a:ext cx="2743200" cy="20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39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Ion</vt:lpstr>
      <vt:lpstr>El cuento de todos </vt:lpstr>
      <vt:lpstr>Presentación de PowerPoint</vt:lpstr>
      <vt:lpstr>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147</cp:revision>
  <dcterms:created xsi:type="dcterms:W3CDTF">2021-02-19T15:49:28Z</dcterms:created>
  <dcterms:modified xsi:type="dcterms:W3CDTF">2021-02-19T18:30:49Z</dcterms:modified>
</cp:coreProperties>
</file>